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377" r:id="rId6"/>
    <p:sldId id="416" r:id="rId7"/>
    <p:sldId id="258" r:id="rId8"/>
    <p:sldId id="403" r:id="rId9"/>
    <p:sldId id="400" r:id="rId10"/>
    <p:sldId id="410" r:id="rId11"/>
    <p:sldId id="414" r:id="rId12"/>
    <p:sldId id="413" r:id="rId13"/>
    <p:sldId id="412" r:id="rId14"/>
    <p:sldId id="411" r:id="rId15"/>
    <p:sldId id="417" r:id="rId16"/>
    <p:sldId id="418" r:id="rId17"/>
    <p:sldId id="421" r:id="rId18"/>
    <p:sldId id="419" r:id="rId19"/>
    <p:sldId id="420" r:id="rId20"/>
    <p:sldId id="422" r:id="rId21"/>
    <p:sldId id="415"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1" clrIdx="0">
    <p:extLst>
      <p:ext uri="{19B8F6BF-5375-455C-9EA6-DF929625EA0E}">
        <p15:presenceInfo xmlns:p15="http://schemas.microsoft.com/office/powerpoint/2012/main" userId="Pascalle C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A58A32-8DB7-4916-A5B5-F3CEA234A748}" v="90" dt="2019-12-02T21:26:24.17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B58E7836-6331-41F2-A12F-806F39ACD043}"/>
    <pc:docChg chg="custSel addSld delSld modSld">
      <pc:chgData name="Pascalle Cup" userId="acdf420d-3d1b-463e-9173-44ff0cd1b36a" providerId="ADAL" clId="{B58E7836-6331-41F2-A12F-806F39ACD043}" dt="2019-12-02T14:54:11.866" v="614" actId="121"/>
      <pc:docMkLst>
        <pc:docMk/>
      </pc:docMkLst>
      <pc:sldChg chg="delSp modSp">
        <pc:chgData name="Pascalle Cup" userId="acdf420d-3d1b-463e-9173-44ff0cd1b36a" providerId="ADAL" clId="{B58E7836-6331-41F2-A12F-806F39ACD043}" dt="2019-12-02T14:24:50.898" v="205" actId="1076"/>
        <pc:sldMkLst>
          <pc:docMk/>
          <pc:sldMk cId="1793067045" sldId="377"/>
        </pc:sldMkLst>
        <pc:spChg chg="mod">
          <ac:chgData name="Pascalle Cup" userId="acdf420d-3d1b-463e-9173-44ff0cd1b36a" providerId="ADAL" clId="{B58E7836-6331-41F2-A12F-806F39ACD043}" dt="2019-12-02T14:24:50.898" v="205" actId="1076"/>
          <ac:spMkLst>
            <pc:docMk/>
            <pc:sldMk cId="1793067045" sldId="377"/>
            <ac:spMk id="3" creationId="{00000000-0000-0000-0000-000000000000}"/>
          </ac:spMkLst>
        </pc:spChg>
        <pc:picChg chg="del">
          <ac:chgData name="Pascalle Cup" userId="acdf420d-3d1b-463e-9173-44ff0cd1b36a" providerId="ADAL" clId="{B58E7836-6331-41F2-A12F-806F39ACD043}" dt="2019-12-02T14:19:28.922" v="111" actId="478"/>
          <ac:picMkLst>
            <pc:docMk/>
            <pc:sldMk cId="1793067045" sldId="377"/>
            <ac:picMk id="5" creationId="{710C4078-38A9-453A-A8DC-99D02205B698}"/>
          </ac:picMkLst>
        </pc:picChg>
      </pc:sldChg>
      <pc:sldChg chg="modSp">
        <pc:chgData name="Pascalle Cup" userId="acdf420d-3d1b-463e-9173-44ff0cd1b36a" providerId="ADAL" clId="{B58E7836-6331-41F2-A12F-806F39ACD043}" dt="2019-12-02T14:31:53.088" v="454" actId="14100"/>
        <pc:sldMkLst>
          <pc:docMk/>
          <pc:sldMk cId="2794347667" sldId="400"/>
        </pc:sldMkLst>
        <pc:spChg chg="mod">
          <ac:chgData name="Pascalle Cup" userId="acdf420d-3d1b-463e-9173-44ff0cd1b36a" providerId="ADAL" clId="{B58E7836-6331-41F2-A12F-806F39ACD043}" dt="2019-12-02T14:31:50.553" v="453" actId="1076"/>
          <ac:spMkLst>
            <pc:docMk/>
            <pc:sldMk cId="2794347667" sldId="400"/>
            <ac:spMk id="2" creationId="{81723DBE-E124-4568-A82E-854B9B815E7C}"/>
          </ac:spMkLst>
        </pc:spChg>
        <pc:spChg chg="mod">
          <ac:chgData name="Pascalle Cup" userId="acdf420d-3d1b-463e-9173-44ff0cd1b36a" providerId="ADAL" clId="{B58E7836-6331-41F2-A12F-806F39ACD043}" dt="2019-12-02T14:31:40.839" v="452" actId="2711"/>
          <ac:spMkLst>
            <pc:docMk/>
            <pc:sldMk cId="2794347667" sldId="400"/>
            <ac:spMk id="3" creationId="{7BF92CF9-80CB-4800-AEED-14E452B5272C}"/>
          </ac:spMkLst>
        </pc:spChg>
        <pc:spChg chg="mod">
          <ac:chgData name="Pascalle Cup" userId="acdf420d-3d1b-463e-9173-44ff0cd1b36a" providerId="ADAL" clId="{B58E7836-6331-41F2-A12F-806F39ACD043}" dt="2019-12-02T14:31:53.088" v="454" actId="14100"/>
          <ac:spMkLst>
            <pc:docMk/>
            <pc:sldMk cId="2794347667" sldId="400"/>
            <ac:spMk id="6" creationId="{E00A09B6-FEA4-4376-AF5E-D9774A16F0D2}"/>
          </ac:spMkLst>
        </pc:spChg>
      </pc:sldChg>
      <pc:sldChg chg="addSp delSp modSp">
        <pc:chgData name="Pascalle Cup" userId="acdf420d-3d1b-463e-9173-44ff0cd1b36a" providerId="ADAL" clId="{B58E7836-6331-41F2-A12F-806F39ACD043}" dt="2019-12-02T14:27:57.110" v="367" actId="1076"/>
        <pc:sldMkLst>
          <pc:docMk/>
          <pc:sldMk cId="2549769380" sldId="403"/>
        </pc:sldMkLst>
        <pc:spChg chg="del">
          <ac:chgData name="Pascalle Cup" userId="acdf420d-3d1b-463e-9173-44ff0cd1b36a" providerId="ADAL" clId="{B58E7836-6331-41F2-A12F-806F39ACD043}" dt="2019-12-02T14:24:59.423" v="206" actId="478"/>
          <ac:spMkLst>
            <pc:docMk/>
            <pc:sldMk cId="2549769380" sldId="403"/>
            <ac:spMk id="3" creationId="{9B18BF91-806E-4EA7-9A2F-3DFB1B7F36A8}"/>
          </ac:spMkLst>
        </pc:spChg>
        <pc:spChg chg="del">
          <ac:chgData name="Pascalle Cup" userId="acdf420d-3d1b-463e-9173-44ff0cd1b36a" providerId="ADAL" clId="{B58E7836-6331-41F2-A12F-806F39ACD043}" dt="2019-12-02T14:25:02.599" v="208" actId="478"/>
          <ac:spMkLst>
            <pc:docMk/>
            <pc:sldMk cId="2549769380" sldId="403"/>
            <ac:spMk id="4" creationId="{417F7638-1C68-41B8-AA96-9B721F24B660}"/>
          </ac:spMkLst>
        </pc:spChg>
        <pc:spChg chg="add mod">
          <ac:chgData name="Pascalle Cup" userId="acdf420d-3d1b-463e-9173-44ff0cd1b36a" providerId="ADAL" clId="{B58E7836-6331-41F2-A12F-806F39ACD043}" dt="2019-12-02T14:27:57.110" v="367" actId="1076"/>
          <ac:spMkLst>
            <pc:docMk/>
            <pc:sldMk cId="2549769380" sldId="403"/>
            <ac:spMk id="5" creationId="{11386BD4-45ED-449C-B1E2-8D30E86B5A47}"/>
          </ac:spMkLst>
        </pc:spChg>
        <pc:graphicFrameChg chg="del modGraphic">
          <ac:chgData name="Pascalle Cup" userId="acdf420d-3d1b-463e-9173-44ff0cd1b36a" providerId="ADAL" clId="{B58E7836-6331-41F2-A12F-806F39ACD043}" dt="2019-12-02T14:25:01.112" v="207" actId="478"/>
          <ac:graphicFrameMkLst>
            <pc:docMk/>
            <pc:sldMk cId="2549769380" sldId="403"/>
            <ac:graphicFrameMk id="2" creationId="{3651D288-C91F-47A0-AFC2-9E293FBA7374}"/>
          </ac:graphicFrameMkLst>
        </pc:graphicFrameChg>
        <pc:picChg chg="add mod">
          <ac:chgData name="Pascalle Cup" userId="acdf420d-3d1b-463e-9173-44ff0cd1b36a" providerId="ADAL" clId="{B58E7836-6331-41F2-A12F-806F39ACD043}" dt="2019-12-02T14:27:50.997" v="365" actId="1076"/>
          <ac:picMkLst>
            <pc:docMk/>
            <pc:sldMk cId="2549769380" sldId="403"/>
            <ac:picMk id="1026" creationId="{E49F1EC1-0FC8-4E0E-ADC7-D60063165EB5}"/>
          </ac:picMkLst>
        </pc:picChg>
        <pc:picChg chg="add mod">
          <ac:chgData name="Pascalle Cup" userId="acdf420d-3d1b-463e-9173-44ff0cd1b36a" providerId="ADAL" clId="{B58E7836-6331-41F2-A12F-806F39ACD043}" dt="2019-12-02T14:27:52.996" v="366" actId="1076"/>
          <ac:picMkLst>
            <pc:docMk/>
            <pc:sldMk cId="2549769380" sldId="403"/>
            <ac:picMk id="1028" creationId="{B6D19967-5234-4A92-AAFC-6FFFF00A3453}"/>
          </ac:picMkLst>
        </pc:picChg>
      </pc:sldChg>
      <pc:sldChg chg="delSp del">
        <pc:chgData name="Pascalle Cup" userId="acdf420d-3d1b-463e-9173-44ff0cd1b36a" providerId="ADAL" clId="{B58E7836-6331-41F2-A12F-806F39ACD043}" dt="2019-12-02T14:20:26.478" v="115" actId="2696"/>
        <pc:sldMkLst>
          <pc:docMk/>
          <pc:sldMk cId="213162195" sldId="405"/>
        </pc:sldMkLst>
        <pc:spChg chg="del">
          <ac:chgData name="Pascalle Cup" userId="acdf420d-3d1b-463e-9173-44ff0cd1b36a" providerId="ADAL" clId="{B58E7836-6331-41F2-A12F-806F39ACD043}" dt="2019-12-02T14:20:23.466" v="114" actId="478"/>
          <ac:spMkLst>
            <pc:docMk/>
            <pc:sldMk cId="213162195" sldId="405"/>
            <ac:spMk id="2" creationId="{53DB7586-46F3-402C-A83E-B9A636DCB1F7}"/>
          </ac:spMkLst>
        </pc:spChg>
        <pc:picChg chg="del">
          <ac:chgData name="Pascalle Cup" userId="acdf420d-3d1b-463e-9173-44ff0cd1b36a" providerId="ADAL" clId="{B58E7836-6331-41F2-A12F-806F39ACD043}" dt="2019-12-02T14:20:14.809" v="113" actId="478"/>
          <ac:picMkLst>
            <pc:docMk/>
            <pc:sldMk cId="213162195" sldId="405"/>
            <ac:picMk id="3" creationId="{09BEE494-BB2B-4564-88A5-3270A0F12FDE}"/>
          </ac:picMkLst>
        </pc:picChg>
      </pc:sldChg>
      <pc:sldChg chg="del">
        <pc:chgData name="Pascalle Cup" userId="acdf420d-3d1b-463e-9173-44ff0cd1b36a" providerId="ADAL" clId="{B58E7836-6331-41F2-A12F-806F39ACD043}" dt="2019-12-02T14:20:30.995" v="116" actId="2696"/>
        <pc:sldMkLst>
          <pc:docMk/>
          <pc:sldMk cId="277936186" sldId="409"/>
        </pc:sldMkLst>
      </pc:sldChg>
      <pc:sldChg chg="modSp">
        <pc:chgData name="Pascalle Cup" userId="acdf420d-3d1b-463e-9173-44ff0cd1b36a" providerId="ADAL" clId="{B58E7836-6331-41F2-A12F-806F39ACD043}" dt="2019-12-02T14:31:10.253" v="443" actId="1076"/>
        <pc:sldMkLst>
          <pc:docMk/>
          <pc:sldMk cId="2276111975" sldId="412"/>
        </pc:sldMkLst>
        <pc:spChg chg="mod">
          <ac:chgData name="Pascalle Cup" userId="acdf420d-3d1b-463e-9173-44ff0cd1b36a" providerId="ADAL" clId="{B58E7836-6331-41F2-A12F-806F39ACD043}" dt="2019-12-02T14:31:10.253" v="443" actId="1076"/>
          <ac:spMkLst>
            <pc:docMk/>
            <pc:sldMk cId="2276111975" sldId="412"/>
            <ac:spMk id="3" creationId="{A6DBB47F-593E-40F8-A817-D417C0BBA615}"/>
          </ac:spMkLst>
        </pc:spChg>
      </pc:sldChg>
      <pc:sldChg chg="addSp delSp modSp">
        <pc:chgData name="Pascalle Cup" userId="acdf420d-3d1b-463e-9173-44ff0cd1b36a" providerId="ADAL" clId="{B58E7836-6331-41F2-A12F-806F39ACD043}" dt="2019-12-02T14:29:40.207" v="398" actId="1076"/>
        <pc:sldMkLst>
          <pc:docMk/>
          <pc:sldMk cId="332175428" sldId="413"/>
        </pc:sldMkLst>
        <pc:spChg chg="del mod">
          <ac:chgData name="Pascalle Cup" userId="acdf420d-3d1b-463e-9173-44ff0cd1b36a" providerId="ADAL" clId="{B58E7836-6331-41F2-A12F-806F39ACD043}" dt="2019-12-02T14:29:37.060" v="397"/>
          <ac:spMkLst>
            <pc:docMk/>
            <pc:sldMk cId="332175428" sldId="413"/>
            <ac:spMk id="4" creationId="{626C9574-56EC-43C8-A244-BCE76E4D6A3A}"/>
          </ac:spMkLst>
        </pc:spChg>
        <pc:spChg chg="add mod">
          <ac:chgData name="Pascalle Cup" userId="acdf420d-3d1b-463e-9173-44ff0cd1b36a" providerId="ADAL" clId="{B58E7836-6331-41F2-A12F-806F39ACD043}" dt="2019-12-02T14:29:40.207" v="398" actId="1076"/>
          <ac:spMkLst>
            <pc:docMk/>
            <pc:sldMk cId="332175428" sldId="413"/>
            <ac:spMk id="6" creationId="{40651142-3A8E-4970-B28C-68A7151F3A24}"/>
          </ac:spMkLst>
        </pc:spChg>
        <pc:graphicFrameChg chg="modGraphic">
          <ac:chgData name="Pascalle Cup" userId="acdf420d-3d1b-463e-9173-44ff0cd1b36a" providerId="ADAL" clId="{B58E7836-6331-41F2-A12F-806F39ACD043}" dt="2019-12-02T14:28:55.930" v="373" actId="207"/>
          <ac:graphicFrameMkLst>
            <pc:docMk/>
            <pc:sldMk cId="332175428" sldId="413"/>
            <ac:graphicFrameMk id="5" creationId="{71D39381-9044-4634-AC4C-ECBE0495E3A4}"/>
          </ac:graphicFrameMkLst>
        </pc:graphicFrameChg>
      </pc:sldChg>
      <pc:sldChg chg="modSp">
        <pc:chgData name="Pascalle Cup" userId="acdf420d-3d1b-463e-9173-44ff0cd1b36a" providerId="ADAL" clId="{B58E7836-6331-41F2-A12F-806F39ACD043}" dt="2019-12-02T14:28:09.627" v="370" actId="20577"/>
        <pc:sldMkLst>
          <pc:docMk/>
          <pc:sldMk cId="903900231" sldId="414"/>
        </pc:sldMkLst>
        <pc:spChg chg="mod">
          <ac:chgData name="Pascalle Cup" userId="acdf420d-3d1b-463e-9173-44ff0cd1b36a" providerId="ADAL" clId="{B58E7836-6331-41F2-A12F-806F39ACD043}" dt="2019-12-02T14:28:09.627" v="370" actId="20577"/>
          <ac:spMkLst>
            <pc:docMk/>
            <pc:sldMk cId="903900231" sldId="414"/>
            <ac:spMk id="2" creationId="{7ED5FCA1-A3A9-49CC-A3E1-2E1BD5977AB3}"/>
          </ac:spMkLst>
        </pc:spChg>
      </pc:sldChg>
      <pc:sldChg chg="addSp modSp add">
        <pc:chgData name="Pascalle Cup" userId="acdf420d-3d1b-463e-9173-44ff0cd1b36a" providerId="ADAL" clId="{B58E7836-6331-41F2-A12F-806F39ACD043}" dt="2019-12-02T14:32:13.003" v="455" actId="1076"/>
        <pc:sldMkLst>
          <pc:docMk/>
          <pc:sldMk cId="3344203087" sldId="416"/>
        </pc:sldMkLst>
        <pc:spChg chg="add mod">
          <ac:chgData name="Pascalle Cup" userId="acdf420d-3d1b-463e-9173-44ff0cd1b36a" providerId="ADAL" clId="{B58E7836-6331-41F2-A12F-806F39ACD043}" dt="2019-12-02T14:32:13.003" v="455" actId="1076"/>
          <ac:spMkLst>
            <pc:docMk/>
            <pc:sldMk cId="3344203087" sldId="416"/>
            <ac:spMk id="2" creationId="{1D246C75-1D21-49BA-955A-282FBB5C606C}"/>
          </ac:spMkLst>
        </pc:spChg>
      </pc:sldChg>
      <pc:sldChg chg="addSp modSp add">
        <pc:chgData name="Pascalle Cup" userId="acdf420d-3d1b-463e-9173-44ff0cd1b36a" providerId="ADAL" clId="{B58E7836-6331-41F2-A12F-806F39ACD043}" dt="2019-12-02T14:47:03.720" v="540" actId="1076"/>
        <pc:sldMkLst>
          <pc:docMk/>
          <pc:sldMk cId="1045776612" sldId="417"/>
        </pc:sldMkLst>
        <pc:spChg chg="add mod">
          <ac:chgData name="Pascalle Cup" userId="acdf420d-3d1b-463e-9173-44ff0cd1b36a" providerId="ADAL" clId="{B58E7836-6331-41F2-A12F-806F39ACD043}" dt="2019-12-02T14:32:22.968" v="458" actId="20577"/>
          <ac:spMkLst>
            <pc:docMk/>
            <pc:sldMk cId="1045776612" sldId="417"/>
            <ac:spMk id="2" creationId="{AE6E333E-1F88-4B8E-8AB5-38503DFD0E49}"/>
          </ac:spMkLst>
        </pc:spChg>
        <pc:spChg chg="add mod">
          <ac:chgData name="Pascalle Cup" userId="acdf420d-3d1b-463e-9173-44ff0cd1b36a" providerId="ADAL" clId="{B58E7836-6331-41F2-A12F-806F39ACD043}" dt="2019-12-02T14:47:03.720" v="540" actId="1076"/>
          <ac:spMkLst>
            <pc:docMk/>
            <pc:sldMk cId="1045776612" sldId="417"/>
            <ac:spMk id="3" creationId="{939F890C-4ED2-4199-B9A9-614D2BEB19D4}"/>
          </ac:spMkLst>
        </pc:spChg>
      </pc:sldChg>
      <pc:sldChg chg="addSp modSp add">
        <pc:chgData name="Pascalle Cup" userId="acdf420d-3d1b-463e-9173-44ff0cd1b36a" providerId="ADAL" clId="{B58E7836-6331-41F2-A12F-806F39ACD043}" dt="2019-12-02T14:48:39.922" v="543" actId="1076"/>
        <pc:sldMkLst>
          <pc:docMk/>
          <pc:sldMk cId="1954395733" sldId="418"/>
        </pc:sldMkLst>
        <pc:spChg chg="add mod">
          <ac:chgData name="Pascalle Cup" userId="acdf420d-3d1b-463e-9173-44ff0cd1b36a" providerId="ADAL" clId="{B58E7836-6331-41F2-A12F-806F39ACD043}" dt="2019-12-02T14:45:30.212" v="525" actId="1076"/>
          <ac:spMkLst>
            <pc:docMk/>
            <pc:sldMk cId="1954395733" sldId="418"/>
            <ac:spMk id="2" creationId="{7CCA016B-BFA2-4D0A-A459-45A7CCDA7453}"/>
          </ac:spMkLst>
        </pc:spChg>
        <pc:picChg chg="add mod">
          <ac:chgData name="Pascalle Cup" userId="acdf420d-3d1b-463e-9173-44ff0cd1b36a" providerId="ADAL" clId="{B58E7836-6331-41F2-A12F-806F39ACD043}" dt="2019-12-02T14:48:39.922" v="543" actId="1076"/>
          <ac:picMkLst>
            <pc:docMk/>
            <pc:sldMk cId="1954395733" sldId="418"/>
            <ac:picMk id="2050" creationId="{2FE75F15-55D7-4B73-82DC-9F9FA1EFB1BC}"/>
          </ac:picMkLst>
        </pc:picChg>
      </pc:sldChg>
      <pc:sldChg chg="addSp modSp add">
        <pc:chgData name="Pascalle Cup" userId="acdf420d-3d1b-463e-9173-44ff0cd1b36a" providerId="ADAL" clId="{B58E7836-6331-41F2-A12F-806F39ACD043}" dt="2019-12-02T14:49:11.594" v="548" actId="1076"/>
        <pc:sldMkLst>
          <pc:docMk/>
          <pc:sldMk cId="436289288" sldId="419"/>
        </pc:sldMkLst>
        <pc:picChg chg="add mod">
          <ac:chgData name="Pascalle Cup" userId="acdf420d-3d1b-463e-9173-44ff0cd1b36a" providerId="ADAL" clId="{B58E7836-6331-41F2-A12F-806F39ACD043}" dt="2019-12-02T14:49:11.594" v="548" actId="1076"/>
          <ac:picMkLst>
            <pc:docMk/>
            <pc:sldMk cId="436289288" sldId="419"/>
            <ac:picMk id="3074" creationId="{88158477-4B4E-46AE-ABBA-71156D7EA279}"/>
          </ac:picMkLst>
        </pc:picChg>
      </pc:sldChg>
      <pc:sldChg chg="addSp modSp add">
        <pc:chgData name="Pascalle Cup" userId="acdf420d-3d1b-463e-9173-44ff0cd1b36a" providerId="ADAL" clId="{B58E7836-6331-41F2-A12F-806F39ACD043}" dt="2019-12-02T14:49:48.091" v="556" actId="14100"/>
        <pc:sldMkLst>
          <pc:docMk/>
          <pc:sldMk cId="2048936168" sldId="420"/>
        </pc:sldMkLst>
        <pc:picChg chg="add mod">
          <ac:chgData name="Pascalle Cup" userId="acdf420d-3d1b-463e-9173-44ff0cd1b36a" providerId="ADAL" clId="{B58E7836-6331-41F2-A12F-806F39ACD043}" dt="2019-12-02T14:49:48.091" v="556" actId="14100"/>
          <ac:picMkLst>
            <pc:docMk/>
            <pc:sldMk cId="2048936168" sldId="420"/>
            <ac:picMk id="4098" creationId="{157CADEA-4536-4CFB-9350-4DE2523884E6}"/>
          </ac:picMkLst>
        </pc:picChg>
      </pc:sldChg>
      <pc:sldChg chg="addSp modSp add">
        <pc:chgData name="Pascalle Cup" userId="acdf420d-3d1b-463e-9173-44ff0cd1b36a" providerId="ADAL" clId="{B58E7836-6331-41F2-A12F-806F39ACD043}" dt="2019-12-02T14:54:11.866" v="614" actId="121"/>
        <pc:sldMkLst>
          <pc:docMk/>
          <pc:sldMk cId="3500228579" sldId="421"/>
        </pc:sldMkLst>
        <pc:spChg chg="add mod">
          <ac:chgData name="Pascalle Cup" userId="acdf420d-3d1b-463e-9173-44ff0cd1b36a" providerId="ADAL" clId="{B58E7836-6331-41F2-A12F-806F39ACD043}" dt="2019-12-02T14:51:12.811" v="561" actId="2711"/>
          <ac:spMkLst>
            <pc:docMk/>
            <pc:sldMk cId="3500228579" sldId="421"/>
            <ac:spMk id="2" creationId="{3739CD06-DC2E-4408-948D-C8CC4398CCFA}"/>
          </ac:spMkLst>
        </pc:spChg>
        <pc:spChg chg="add mod">
          <ac:chgData name="Pascalle Cup" userId="acdf420d-3d1b-463e-9173-44ff0cd1b36a" providerId="ADAL" clId="{B58E7836-6331-41F2-A12F-806F39ACD043}" dt="2019-12-02T14:53:42.652" v="566" actId="2711"/>
          <ac:spMkLst>
            <pc:docMk/>
            <pc:sldMk cId="3500228579" sldId="421"/>
            <ac:spMk id="3" creationId="{E62D54EA-6D1C-454E-A492-7E8B278D2F11}"/>
          </ac:spMkLst>
        </pc:spChg>
        <pc:spChg chg="add mod">
          <ac:chgData name="Pascalle Cup" userId="acdf420d-3d1b-463e-9173-44ff0cd1b36a" providerId="ADAL" clId="{B58E7836-6331-41F2-A12F-806F39ACD043}" dt="2019-12-02T14:54:11.866" v="614" actId="121"/>
          <ac:spMkLst>
            <pc:docMk/>
            <pc:sldMk cId="3500228579" sldId="421"/>
            <ac:spMk id="4" creationId="{E61EEBD8-A750-424F-86D3-E6144796746D}"/>
          </ac:spMkLst>
        </pc:spChg>
      </pc:sldChg>
    </pc:docChg>
  </pc:docChgLst>
  <pc:docChgLst>
    <pc:chgData name="Pascalle Cup" userId="acdf420d-3d1b-463e-9173-44ff0cd1b36a" providerId="ADAL" clId="{EBA58A32-8DB7-4916-A5B5-F3CEA234A748}"/>
    <pc:docChg chg="custSel addSld modSld">
      <pc:chgData name="Pascalle Cup" userId="acdf420d-3d1b-463e-9173-44ff0cd1b36a" providerId="ADAL" clId="{EBA58A32-8DB7-4916-A5B5-F3CEA234A748}" dt="2019-12-02T21:26:27.498" v="464" actId="1076"/>
      <pc:docMkLst>
        <pc:docMk/>
      </pc:docMkLst>
      <pc:sldChg chg="addSp delSp modSp">
        <pc:chgData name="Pascalle Cup" userId="acdf420d-3d1b-463e-9173-44ff0cd1b36a" providerId="ADAL" clId="{EBA58A32-8DB7-4916-A5B5-F3CEA234A748}" dt="2019-12-02T20:23:55.629" v="116" actId="1076"/>
        <pc:sldMkLst>
          <pc:docMk/>
          <pc:sldMk cId="1111524305" sldId="256"/>
        </pc:sldMkLst>
        <pc:spChg chg="mod">
          <ac:chgData name="Pascalle Cup" userId="acdf420d-3d1b-463e-9173-44ff0cd1b36a" providerId="ADAL" clId="{EBA58A32-8DB7-4916-A5B5-F3CEA234A748}" dt="2019-12-02T20:13:59.958" v="10" actId="1076"/>
          <ac:spMkLst>
            <pc:docMk/>
            <pc:sldMk cId="1111524305" sldId="256"/>
            <ac:spMk id="2" creationId="{00000000-0000-0000-0000-000000000000}"/>
          </ac:spMkLst>
        </pc:spChg>
        <pc:spChg chg="mod">
          <ac:chgData name="Pascalle Cup" userId="acdf420d-3d1b-463e-9173-44ff0cd1b36a" providerId="ADAL" clId="{EBA58A32-8DB7-4916-A5B5-F3CEA234A748}" dt="2019-12-02T20:13:57.462" v="9" actId="1076"/>
          <ac:spMkLst>
            <pc:docMk/>
            <pc:sldMk cId="1111524305" sldId="256"/>
            <ac:spMk id="3" creationId="{00000000-0000-0000-0000-000000000000}"/>
          </ac:spMkLst>
        </pc:spChg>
        <pc:spChg chg="add mod">
          <ac:chgData name="Pascalle Cup" userId="acdf420d-3d1b-463e-9173-44ff0cd1b36a" providerId="ADAL" clId="{EBA58A32-8DB7-4916-A5B5-F3CEA234A748}" dt="2019-12-02T20:23:55.629" v="116" actId="1076"/>
          <ac:spMkLst>
            <pc:docMk/>
            <pc:sldMk cId="1111524305" sldId="256"/>
            <ac:spMk id="6" creationId="{0E32A087-DCC1-476B-A55C-E79E1D678C50}"/>
          </ac:spMkLst>
        </pc:spChg>
        <pc:picChg chg="add mod">
          <ac:chgData name="Pascalle Cup" userId="acdf420d-3d1b-463e-9173-44ff0cd1b36a" providerId="ADAL" clId="{EBA58A32-8DB7-4916-A5B5-F3CEA234A748}" dt="2019-12-02T20:14:06.261" v="13" actId="1076"/>
          <ac:picMkLst>
            <pc:docMk/>
            <pc:sldMk cId="1111524305" sldId="256"/>
            <ac:picMk id="4" creationId="{8F8B60CD-F0B8-4E60-901C-A408061B1025}"/>
          </ac:picMkLst>
        </pc:picChg>
        <pc:picChg chg="del mod">
          <ac:chgData name="Pascalle Cup" userId="acdf420d-3d1b-463e-9173-44ff0cd1b36a" providerId="ADAL" clId="{EBA58A32-8DB7-4916-A5B5-F3CEA234A748}" dt="2019-12-02T20:11:20.633" v="1" actId="478"/>
          <ac:picMkLst>
            <pc:docMk/>
            <pc:sldMk cId="1111524305" sldId="256"/>
            <ac:picMk id="5" creationId="{61578CCB-C5FF-4142-8C41-A3A6987479CC}"/>
          </ac:picMkLst>
        </pc:picChg>
      </pc:sldChg>
      <pc:sldChg chg="addSp modSp">
        <pc:chgData name="Pascalle Cup" userId="acdf420d-3d1b-463e-9173-44ff0cd1b36a" providerId="ADAL" clId="{EBA58A32-8DB7-4916-A5B5-F3CEA234A748}" dt="2019-12-02T20:19:04.373" v="113" actId="1076"/>
        <pc:sldMkLst>
          <pc:docMk/>
          <pc:sldMk cId="1793067045" sldId="377"/>
        </pc:sldMkLst>
        <pc:spChg chg="mod">
          <ac:chgData name="Pascalle Cup" userId="acdf420d-3d1b-463e-9173-44ff0cd1b36a" providerId="ADAL" clId="{EBA58A32-8DB7-4916-A5B5-F3CEA234A748}" dt="2019-12-02T20:18:05.876" v="109" actId="20577"/>
          <ac:spMkLst>
            <pc:docMk/>
            <pc:sldMk cId="1793067045" sldId="377"/>
            <ac:spMk id="3" creationId="{00000000-0000-0000-0000-000000000000}"/>
          </ac:spMkLst>
        </pc:spChg>
        <pc:picChg chg="add mod">
          <ac:chgData name="Pascalle Cup" userId="acdf420d-3d1b-463e-9173-44ff0cd1b36a" providerId="ADAL" clId="{EBA58A32-8DB7-4916-A5B5-F3CEA234A748}" dt="2019-12-02T20:19:04.373" v="113" actId="1076"/>
          <ac:picMkLst>
            <pc:docMk/>
            <pc:sldMk cId="1793067045" sldId="377"/>
            <ac:picMk id="1026" creationId="{1DBCC5F2-1660-47DF-9688-D9287B0D392B}"/>
          </ac:picMkLst>
        </pc:picChg>
      </pc:sldChg>
      <pc:sldChg chg="addSp modSp">
        <pc:chgData name="Pascalle Cup" userId="acdf420d-3d1b-463e-9173-44ff0cd1b36a" providerId="ADAL" clId="{EBA58A32-8DB7-4916-A5B5-F3CEA234A748}" dt="2019-12-02T21:26:27.498" v="464" actId="1076"/>
        <pc:sldMkLst>
          <pc:docMk/>
          <pc:sldMk cId="2549769380" sldId="403"/>
        </pc:sldMkLst>
        <pc:spChg chg="add mod">
          <ac:chgData name="Pascalle Cup" userId="acdf420d-3d1b-463e-9173-44ff0cd1b36a" providerId="ADAL" clId="{EBA58A32-8DB7-4916-A5B5-F3CEA234A748}" dt="2019-12-02T20:25:50.326" v="122" actId="1076"/>
          <ac:spMkLst>
            <pc:docMk/>
            <pc:sldMk cId="2549769380" sldId="403"/>
            <ac:spMk id="2" creationId="{23CA4E44-12F1-4F77-96C9-65C220788BFD}"/>
          </ac:spMkLst>
        </pc:spChg>
        <pc:spChg chg="add mod">
          <ac:chgData name="Pascalle Cup" userId="acdf420d-3d1b-463e-9173-44ff0cd1b36a" providerId="ADAL" clId="{EBA58A32-8DB7-4916-A5B5-F3CEA234A748}" dt="2019-12-02T21:26:27.498" v="464" actId="1076"/>
          <ac:spMkLst>
            <pc:docMk/>
            <pc:sldMk cId="2549769380" sldId="403"/>
            <ac:spMk id="3" creationId="{218E5C03-C665-4E34-86A3-4B75A6189A16}"/>
          </ac:spMkLst>
        </pc:spChg>
        <pc:spChg chg="mod">
          <ac:chgData name="Pascalle Cup" userId="acdf420d-3d1b-463e-9173-44ff0cd1b36a" providerId="ADAL" clId="{EBA58A32-8DB7-4916-A5B5-F3CEA234A748}" dt="2019-12-02T20:17:53.567" v="67" actId="20577"/>
          <ac:spMkLst>
            <pc:docMk/>
            <pc:sldMk cId="2549769380" sldId="403"/>
            <ac:spMk id="5" creationId="{11386BD4-45ED-449C-B1E2-8D30E86B5A47}"/>
          </ac:spMkLst>
        </pc:spChg>
        <pc:picChg chg="mod">
          <ac:chgData name="Pascalle Cup" userId="acdf420d-3d1b-463e-9173-44ff0cd1b36a" providerId="ADAL" clId="{EBA58A32-8DB7-4916-A5B5-F3CEA234A748}" dt="2019-12-02T20:25:54.834" v="123" actId="1076"/>
          <ac:picMkLst>
            <pc:docMk/>
            <pc:sldMk cId="2549769380" sldId="403"/>
            <ac:picMk id="1028" creationId="{B6D19967-5234-4A92-AAFC-6FFFF00A3453}"/>
          </ac:picMkLst>
        </pc:picChg>
      </pc:sldChg>
      <pc:sldChg chg="modSp">
        <pc:chgData name="Pascalle Cup" userId="acdf420d-3d1b-463e-9173-44ff0cd1b36a" providerId="ADAL" clId="{EBA58A32-8DB7-4916-A5B5-F3CEA234A748}" dt="2019-12-02T20:26:43.994" v="127" actId="6549"/>
        <pc:sldMkLst>
          <pc:docMk/>
          <pc:sldMk cId="332175428" sldId="413"/>
        </pc:sldMkLst>
        <pc:spChg chg="mod">
          <ac:chgData name="Pascalle Cup" userId="acdf420d-3d1b-463e-9173-44ff0cd1b36a" providerId="ADAL" clId="{EBA58A32-8DB7-4916-A5B5-F3CEA234A748}" dt="2019-12-02T20:26:40.628" v="125" actId="6549"/>
          <ac:spMkLst>
            <pc:docMk/>
            <pc:sldMk cId="332175428" sldId="413"/>
            <ac:spMk id="2" creationId="{70951F8E-6143-4CBC-AF07-88C91FC63DE8}"/>
          </ac:spMkLst>
        </pc:spChg>
        <pc:spChg chg="mod">
          <ac:chgData name="Pascalle Cup" userId="acdf420d-3d1b-463e-9173-44ff0cd1b36a" providerId="ADAL" clId="{EBA58A32-8DB7-4916-A5B5-F3CEA234A748}" dt="2019-12-02T20:26:43.994" v="127" actId="6549"/>
          <ac:spMkLst>
            <pc:docMk/>
            <pc:sldMk cId="332175428" sldId="413"/>
            <ac:spMk id="6" creationId="{40651142-3A8E-4970-B28C-68A7151F3A24}"/>
          </ac:spMkLst>
        </pc:spChg>
      </pc:sldChg>
      <pc:sldChg chg="addSp modSp">
        <pc:chgData name="Pascalle Cup" userId="acdf420d-3d1b-463e-9173-44ff0cd1b36a" providerId="ADAL" clId="{EBA58A32-8DB7-4916-A5B5-F3CEA234A748}" dt="2019-12-02T21:23:30.794" v="462" actId="1076"/>
        <pc:sldMkLst>
          <pc:docMk/>
          <pc:sldMk cId="2852879958" sldId="415"/>
        </pc:sldMkLst>
        <pc:spChg chg="add mod">
          <ac:chgData name="Pascalle Cup" userId="acdf420d-3d1b-463e-9173-44ff0cd1b36a" providerId="ADAL" clId="{EBA58A32-8DB7-4916-A5B5-F3CEA234A748}" dt="2019-12-02T21:23:30.794" v="462" actId="1076"/>
          <ac:spMkLst>
            <pc:docMk/>
            <pc:sldMk cId="2852879958" sldId="415"/>
            <ac:spMk id="3" creationId="{7FC1AB25-11C1-4677-8609-3B3A781D02B8}"/>
          </ac:spMkLst>
        </pc:spChg>
      </pc:sldChg>
      <pc:sldChg chg="addSp delSp modSp">
        <pc:chgData name="Pascalle Cup" userId="acdf420d-3d1b-463e-9173-44ff0cd1b36a" providerId="ADAL" clId="{EBA58A32-8DB7-4916-A5B5-F3CEA234A748}" dt="2019-12-02T20:24:09.718" v="117" actId="1076"/>
        <pc:sldMkLst>
          <pc:docMk/>
          <pc:sldMk cId="3344203087" sldId="416"/>
        </pc:sldMkLst>
        <pc:spChg chg="mod">
          <ac:chgData name="Pascalle Cup" userId="acdf420d-3d1b-463e-9173-44ff0cd1b36a" providerId="ADAL" clId="{EBA58A32-8DB7-4916-A5B5-F3CEA234A748}" dt="2019-12-02T20:24:09.718" v="117" actId="1076"/>
          <ac:spMkLst>
            <pc:docMk/>
            <pc:sldMk cId="3344203087" sldId="416"/>
            <ac:spMk id="2" creationId="{1D246C75-1D21-49BA-955A-282FBB5C606C}"/>
          </ac:spMkLst>
        </pc:spChg>
        <pc:spChg chg="add mod">
          <ac:chgData name="Pascalle Cup" userId="acdf420d-3d1b-463e-9173-44ff0cd1b36a" providerId="ADAL" clId="{EBA58A32-8DB7-4916-A5B5-F3CEA234A748}" dt="2019-12-02T20:15:56.439" v="28" actId="14100"/>
          <ac:spMkLst>
            <pc:docMk/>
            <pc:sldMk cId="3344203087" sldId="416"/>
            <ac:spMk id="3" creationId="{6077BD5B-4FC3-41C5-B517-3BA38F364228}"/>
          </ac:spMkLst>
        </pc:spChg>
        <pc:spChg chg="add mod">
          <ac:chgData name="Pascalle Cup" userId="acdf420d-3d1b-463e-9173-44ff0cd1b36a" providerId="ADAL" clId="{EBA58A32-8DB7-4916-A5B5-F3CEA234A748}" dt="2019-12-02T20:17:18.037" v="53" actId="1076"/>
          <ac:spMkLst>
            <pc:docMk/>
            <pc:sldMk cId="3344203087" sldId="416"/>
            <ac:spMk id="4" creationId="{87C6599A-D8BD-4A3F-9B79-9B9FA3778CFD}"/>
          </ac:spMkLst>
        </pc:spChg>
        <pc:spChg chg="add mod">
          <ac:chgData name="Pascalle Cup" userId="acdf420d-3d1b-463e-9173-44ff0cd1b36a" providerId="ADAL" clId="{EBA58A32-8DB7-4916-A5B5-F3CEA234A748}" dt="2019-12-02T20:17:20.502" v="54" actId="1076"/>
          <ac:spMkLst>
            <pc:docMk/>
            <pc:sldMk cId="3344203087" sldId="416"/>
            <ac:spMk id="6" creationId="{F1FCC5D3-DE0B-4535-BD7F-53EBCCF7C80F}"/>
          </ac:spMkLst>
        </pc:spChg>
        <pc:picChg chg="add del">
          <ac:chgData name="Pascalle Cup" userId="acdf420d-3d1b-463e-9173-44ff0cd1b36a" providerId="ADAL" clId="{EBA58A32-8DB7-4916-A5B5-F3CEA234A748}" dt="2019-12-02T20:16:05.087" v="32"/>
          <ac:picMkLst>
            <pc:docMk/>
            <pc:sldMk cId="3344203087" sldId="416"/>
            <ac:picMk id="5" creationId="{D448D5C7-4734-4CA4-9DA6-723A3799DAFB}"/>
          </ac:picMkLst>
        </pc:picChg>
      </pc:sldChg>
      <pc:sldChg chg="addSp modSp">
        <pc:chgData name="Pascalle Cup" userId="acdf420d-3d1b-463e-9173-44ff0cd1b36a" providerId="ADAL" clId="{EBA58A32-8DB7-4916-A5B5-F3CEA234A748}" dt="2019-12-02T20:31:15.670" v="168" actId="1076"/>
        <pc:sldMkLst>
          <pc:docMk/>
          <pc:sldMk cId="1045776612" sldId="417"/>
        </pc:sldMkLst>
        <pc:spChg chg="mod">
          <ac:chgData name="Pascalle Cup" userId="acdf420d-3d1b-463e-9173-44ff0cd1b36a" providerId="ADAL" clId="{EBA58A32-8DB7-4916-A5B5-F3CEA234A748}" dt="2019-12-02T20:27:00.977" v="129" actId="20577"/>
          <ac:spMkLst>
            <pc:docMk/>
            <pc:sldMk cId="1045776612" sldId="417"/>
            <ac:spMk id="3" creationId="{939F890C-4ED2-4199-B9A9-614D2BEB19D4}"/>
          </ac:spMkLst>
        </pc:spChg>
        <pc:spChg chg="add mod">
          <ac:chgData name="Pascalle Cup" userId="acdf420d-3d1b-463e-9173-44ff0cd1b36a" providerId="ADAL" clId="{EBA58A32-8DB7-4916-A5B5-F3CEA234A748}" dt="2019-12-02T20:31:15.670" v="168" actId="1076"/>
          <ac:spMkLst>
            <pc:docMk/>
            <pc:sldMk cId="1045776612" sldId="417"/>
            <ac:spMk id="4" creationId="{46EDE979-5FA6-4330-AAAB-F4C1A6872A61}"/>
          </ac:spMkLst>
        </pc:spChg>
      </pc:sldChg>
      <pc:sldChg chg="modSp">
        <pc:chgData name="Pascalle Cup" userId="acdf420d-3d1b-463e-9173-44ff0cd1b36a" providerId="ADAL" clId="{EBA58A32-8DB7-4916-A5B5-F3CEA234A748}" dt="2019-12-02T20:51:08.453" v="229" actId="20577"/>
        <pc:sldMkLst>
          <pc:docMk/>
          <pc:sldMk cId="1954395733" sldId="418"/>
        </pc:sldMkLst>
        <pc:spChg chg="mod">
          <ac:chgData name="Pascalle Cup" userId="acdf420d-3d1b-463e-9173-44ff0cd1b36a" providerId="ADAL" clId="{EBA58A32-8DB7-4916-A5B5-F3CEA234A748}" dt="2019-12-02T20:51:08.453" v="229" actId="20577"/>
          <ac:spMkLst>
            <pc:docMk/>
            <pc:sldMk cId="1954395733" sldId="418"/>
            <ac:spMk id="2" creationId="{7CCA016B-BFA2-4D0A-A459-45A7CCDA7453}"/>
          </ac:spMkLst>
        </pc:spChg>
      </pc:sldChg>
      <pc:sldChg chg="addSp modSp">
        <pc:chgData name="Pascalle Cup" userId="acdf420d-3d1b-463e-9173-44ff0cd1b36a" providerId="ADAL" clId="{EBA58A32-8DB7-4916-A5B5-F3CEA234A748}" dt="2019-12-02T20:50:53.867" v="212" actId="1076"/>
        <pc:sldMkLst>
          <pc:docMk/>
          <pc:sldMk cId="436289288" sldId="419"/>
        </pc:sldMkLst>
        <pc:spChg chg="add mod">
          <ac:chgData name="Pascalle Cup" userId="acdf420d-3d1b-463e-9173-44ff0cd1b36a" providerId="ADAL" clId="{EBA58A32-8DB7-4916-A5B5-F3CEA234A748}" dt="2019-12-02T20:50:53.867" v="212" actId="1076"/>
          <ac:spMkLst>
            <pc:docMk/>
            <pc:sldMk cId="436289288" sldId="419"/>
            <ac:spMk id="2" creationId="{D4279D6B-FEDD-46E8-96DC-285FFF300281}"/>
          </ac:spMkLst>
        </pc:spChg>
      </pc:sldChg>
      <pc:sldChg chg="modSp">
        <pc:chgData name="Pascalle Cup" userId="acdf420d-3d1b-463e-9173-44ff0cd1b36a" providerId="ADAL" clId="{EBA58A32-8DB7-4916-A5B5-F3CEA234A748}" dt="2019-12-02T20:27:37.036" v="166" actId="313"/>
        <pc:sldMkLst>
          <pc:docMk/>
          <pc:sldMk cId="3500228579" sldId="421"/>
        </pc:sldMkLst>
        <pc:spChg chg="mod">
          <ac:chgData name="Pascalle Cup" userId="acdf420d-3d1b-463e-9173-44ff0cd1b36a" providerId="ADAL" clId="{EBA58A32-8DB7-4916-A5B5-F3CEA234A748}" dt="2019-12-02T20:27:37.036" v="166" actId="313"/>
          <ac:spMkLst>
            <pc:docMk/>
            <pc:sldMk cId="3500228579" sldId="421"/>
            <ac:spMk id="4" creationId="{E61EEBD8-A750-424F-86D3-E6144796746D}"/>
          </ac:spMkLst>
        </pc:spChg>
      </pc:sldChg>
      <pc:sldChg chg="addSp delSp modSp add">
        <pc:chgData name="Pascalle Cup" userId="acdf420d-3d1b-463e-9173-44ff0cd1b36a" providerId="ADAL" clId="{EBA58A32-8DB7-4916-A5B5-F3CEA234A748}" dt="2019-12-02T21:10:12.539" v="460" actId="1076"/>
        <pc:sldMkLst>
          <pc:docMk/>
          <pc:sldMk cId="4275081116" sldId="422"/>
        </pc:sldMkLst>
        <pc:spChg chg="del">
          <ac:chgData name="Pascalle Cup" userId="acdf420d-3d1b-463e-9173-44ff0cd1b36a" providerId="ADAL" clId="{EBA58A32-8DB7-4916-A5B5-F3CEA234A748}" dt="2019-12-02T21:02:44.619" v="232" actId="478"/>
          <ac:spMkLst>
            <pc:docMk/>
            <pc:sldMk cId="4275081116" sldId="422"/>
            <ac:spMk id="2" creationId="{E74A948A-9E57-43C9-B199-F902AD8D293D}"/>
          </ac:spMkLst>
        </pc:spChg>
        <pc:spChg chg="del">
          <ac:chgData name="Pascalle Cup" userId="acdf420d-3d1b-463e-9173-44ff0cd1b36a" providerId="ADAL" clId="{EBA58A32-8DB7-4916-A5B5-F3CEA234A748}" dt="2019-12-02T21:02:39.049" v="231" actId="478"/>
          <ac:spMkLst>
            <pc:docMk/>
            <pc:sldMk cId="4275081116" sldId="422"/>
            <ac:spMk id="3" creationId="{FC5EECAE-5C3C-4A53-A97F-6081DA5E483C}"/>
          </ac:spMkLst>
        </pc:spChg>
        <pc:spChg chg="add del mod">
          <ac:chgData name="Pascalle Cup" userId="acdf420d-3d1b-463e-9173-44ff0cd1b36a" providerId="ADAL" clId="{EBA58A32-8DB7-4916-A5B5-F3CEA234A748}" dt="2019-12-02T21:04:12.558" v="236" actId="478"/>
          <ac:spMkLst>
            <pc:docMk/>
            <pc:sldMk cId="4275081116" sldId="422"/>
            <ac:spMk id="5" creationId="{7838DD46-1EDA-44C0-B0FA-912068EBDAC8}"/>
          </ac:spMkLst>
        </pc:spChg>
        <pc:spChg chg="add mod">
          <ac:chgData name="Pascalle Cup" userId="acdf420d-3d1b-463e-9173-44ff0cd1b36a" providerId="ADAL" clId="{EBA58A32-8DB7-4916-A5B5-F3CEA234A748}" dt="2019-12-02T21:06:19.361" v="458" actId="1076"/>
          <ac:spMkLst>
            <pc:docMk/>
            <pc:sldMk cId="4275081116" sldId="422"/>
            <ac:spMk id="6" creationId="{B77133DC-A8B1-41C1-AC69-C57CF2A2A23D}"/>
          </ac:spMkLst>
        </pc:spChg>
        <pc:spChg chg="add mod">
          <ac:chgData name="Pascalle Cup" userId="acdf420d-3d1b-463e-9173-44ff0cd1b36a" providerId="ADAL" clId="{EBA58A32-8DB7-4916-A5B5-F3CEA234A748}" dt="2019-12-02T21:10:12.539" v="460" actId="1076"/>
          <ac:spMkLst>
            <pc:docMk/>
            <pc:sldMk cId="4275081116" sldId="422"/>
            <ac:spMk id="7" creationId="{73390FCC-804D-4646-968D-D758C927B286}"/>
          </ac:spMkLst>
        </pc:spChg>
        <pc:graphicFrameChg chg="add mod modGraphic">
          <ac:chgData name="Pascalle Cup" userId="acdf420d-3d1b-463e-9173-44ff0cd1b36a" providerId="ADAL" clId="{EBA58A32-8DB7-4916-A5B5-F3CEA234A748}" dt="2019-12-02T21:06:16.834" v="457" actId="1076"/>
          <ac:graphicFrameMkLst>
            <pc:docMk/>
            <pc:sldMk cId="4275081116" sldId="422"/>
            <ac:graphicFrameMk id="4" creationId="{070F645E-4239-4364-B616-3BAA210FD31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6BED8-B7B2-4477-971B-71F7C2F91C91}" type="datetimeFigureOut">
              <a:rPr lang="nl-NL" smtClean="0"/>
              <a:t>2-12-2019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4218-C6E7-4023-90DC-447ADF36CF6E}" type="slidenum">
              <a:rPr lang="nl-NL" smtClean="0"/>
              <a:t>‹nr.›</a:t>
            </a:fld>
            <a:endParaRPr lang="nl-NL"/>
          </a:p>
        </p:txBody>
      </p:sp>
    </p:spTree>
    <p:extLst>
      <p:ext uri="{BB962C8B-B14F-4D97-AF65-F5344CB8AC3E}">
        <p14:creationId xmlns:p14="http://schemas.microsoft.com/office/powerpoint/2010/main" val="142800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1</a:t>
            </a:fld>
            <a:endParaRPr lang="nl-NL"/>
          </a:p>
        </p:txBody>
      </p:sp>
    </p:spTree>
    <p:extLst>
      <p:ext uri="{BB962C8B-B14F-4D97-AF65-F5344CB8AC3E}">
        <p14:creationId xmlns:p14="http://schemas.microsoft.com/office/powerpoint/2010/main" val="37133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C610E123-304E-4DEC-A582-7D2733146037}" type="slidenum">
              <a:rPr lang="nl-NL" smtClean="0"/>
              <a:pPr/>
              <a:t>4</a:t>
            </a:fld>
            <a:endParaRPr lang="nl-NL"/>
          </a:p>
        </p:txBody>
      </p:sp>
    </p:spTree>
    <p:extLst>
      <p:ext uri="{BB962C8B-B14F-4D97-AF65-F5344CB8AC3E}">
        <p14:creationId xmlns:p14="http://schemas.microsoft.com/office/powerpoint/2010/main" val="134154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2-12-2019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66108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2-12-2019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95343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2-12-2019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19489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2-12-2019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31558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2-12-2019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647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2-12-2019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4511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2-12-2019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9175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2-12-2019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54416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2-12-2019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1659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2-12-2019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14615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2-12-2019</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613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OPf0YbXqDm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SlPhMPnQ58k&amp;list=PL4o29bINVT4Gy-r-w4LCVeq9T6E54ER5x"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qCTMq7xvdXU"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y83x7MgzWOA" TargetMode="External"/><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ovisie.nl/" TargetMode="External"/><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I6jGlQhTU4" TargetMode="External"/><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https://www.youtube.com/watch?v=2fngvQS_Pm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e8V9ExcHAg0"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hPMPdqqBVbk"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0045" y="1682916"/>
            <a:ext cx="6956618" cy="1470025"/>
          </a:xfrm>
        </p:spPr>
        <p:txBody>
          <a:bodyPr/>
          <a:lstStyle/>
          <a:p>
            <a:r>
              <a:rPr lang="nl-NL" sz="3600" dirty="0"/>
              <a:t>IBS De wereld en ik</a:t>
            </a:r>
            <a:br>
              <a:rPr lang="nl-NL" sz="3600" dirty="0"/>
            </a:br>
            <a:r>
              <a:rPr lang="nl-NL" sz="3600" dirty="0"/>
              <a:t>Stad en Wijk</a:t>
            </a:r>
            <a:endParaRPr lang="nl-NL" dirty="0"/>
          </a:p>
        </p:txBody>
      </p:sp>
      <p:sp>
        <p:nvSpPr>
          <p:cNvPr id="3" name="Ondertitel 2"/>
          <p:cNvSpPr>
            <a:spLocks noGrp="1"/>
          </p:cNvSpPr>
          <p:nvPr>
            <p:ph type="subTitle" idx="1"/>
          </p:nvPr>
        </p:nvSpPr>
        <p:spPr>
          <a:xfrm>
            <a:off x="1368730" y="3429000"/>
            <a:ext cx="4559249" cy="1752600"/>
          </a:xfrm>
        </p:spPr>
        <p:txBody>
          <a:bodyPr>
            <a:normAutofit/>
          </a:bodyPr>
          <a:lstStyle/>
          <a:p>
            <a:r>
              <a:rPr lang="nl-NL" sz="2400" dirty="0">
                <a:solidFill>
                  <a:schemeClr val="tx1"/>
                </a:solidFill>
              </a:rPr>
              <a:t>19-11-2018</a:t>
            </a:r>
          </a:p>
          <a:p>
            <a:r>
              <a:rPr lang="nl-NL" sz="2400" dirty="0">
                <a:solidFill>
                  <a:schemeClr val="tx1"/>
                </a:solidFill>
              </a:rPr>
              <a:t>Jaar 2 – Periode 2 – Les 4</a:t>
            </a:r>
          </a:p>
          <a:p>
            <a:r>
              <a:rPr lang="nl-NL" sz="2400" dirty="0">
                <a:solidFill>
                  <a:schemeClr val="bg1"/>
                </a:solidFill>
              </a:rPr>
              <a:t>Les 5</a:t>
            </a:r>
          </a:p>
        </p:txBody>
      </p:sp>
      <p:pic>
        <p:nvPicPr>
          <p:cNvPr id="4" name="Afbeelding 3">
            <a:extLst>
              <a:ext uri="{FF2B5EF4-FFF2-40B4-BE49-F238E27FC236}">
                <a16:creationId xmlns:a16="http://schemas.microsoft.com/office/drawing/2014/main" id="{8F8B60CD-F0B8-4E60-901C-A408061B1025}"/>
              </a:ext>
            </a:extLst>
          </p:cNvPr>
          <p:cNvPicPr>
            <a:picLocks noChangeAspect="1"/>
          </p:cNvPicPr>
          <p:nvPr/>
        </p:nvPicPr>
        <p:blipFill>
          <a:blip r:embed="rId3"/>
          <a:stretch>
            <a:fillRect/>
          </a:stretch>
        </p:blipFill>
        <p:spPr>
          <a:xfrm>
            <a:off x="6732216" y="643126"/>
            <a:ext cx="4559249" cy="5019629"/>
          </a:xfrm>
          <a:prstGeom prst="rect">
            <a:avLst/>
          </a:prstGeom>
        </p:spPr>
      </p:pic>
      <p:sp>
        <p:nvSpPr>
          <p:cNvPr id="6" name="Rechthoek 5">
            <a:extLst>
              <a:ext uri="{FF2B5EF4-FFF2-40B4-BE49-F238E27FC236}">
                <a16:creationId xmlns:a16="http://schemas.microsoft.com/office/drawing/2014/main" id="{0E32A087-DCC1-476B-A55C-E79E1D678C50}"/>
              </a:ext>
            </a:extLst>
          </p:cNvPr>
          <p:cNvSpPr/>
          <p:nvPr/>
        </p:nvSpPr>
        <p:spPr>
          <a:xfrm>
            <a:off x="410404" y="6147790"/>
            <a:ext cx="5036379" cy="369332"/>
          </a:xfrm>
          <a:prstGeom prst="rect">
            <a:avLst/>
          </a:prstGeom>
        </p:spPr>
        <p:txBody>
          <a:bodyPr wrap="none">
            <a:spAutoFit/>
          </a:bodyPr>
          <a:lstStyle/>
          <a:p>
            <a:r>
              <a:rPr lang="nl-NL" dirty="0">
                <a:hlinkClick r:id="rId4"/>
              </a:rPr>
              <a:t>https://www.youtube.com/watch?v=OPf0YbXqDm0</a:t>
            </a:r>
            <a:endParaRPr lang="nl-NL" dirty="0"/>
          </a:p>
        </p:txBody>
      </p:sp>
    </p:spTree>
    <p:extLst>
      <p:ext uri="{BB962C8B-B14F-4D97-AF65-F5344CB8AC3E}">
        <p14:creationId xmlns:p14="http://schemas.microsoft.com/office/powerpoint/2010/main" val="111152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6B1A739-A688-40D5-9C08-1CABEA1BCD5B}"/>
              </a:ext>
            </a:extLst>
          </p:cNvPr>
          <p:cNvSpPr/>
          <p:nvPr/>
        </p:nvSpPr>
        <p:spPr>
          <a:xfrm>
            <a:off x="1062560" y="1321267"/>
            <a:ext cx="5885842" cy="523220"/>
          </a:xfrm>
          <a:prstGeom prst="rect">
            <a:avLst/>
          </a:prstGeom>
        </p:spPr>
        <p:txBody>
          <a:bodyPr wrap="none">
            <a:spAutoFit/>
          </a:bodyPr>
          <a:lstStyle/>
          <a:p>
            <a:r>
              <a:rPr lang="nl-NL" sz="2800" b="1" dirty="0">
                <a:solidFill>
                  <a:schemeClr val="accent3"/>
                </a:solidFill>
                <a:latin typeface="AGaramondPro-Regular"/>
              </a:rPr>
              <a:t>Doelgroep analyse in het sociaal werk:</a:t>
            </a:r>
            <a:endParaRPr lang="nl-NL" sz="2800" b="1" dirty="0">
              <a:solidFill>
                <a:schemeClr val="accent3"/>
              </a:solidFill>
            </a:endParaRPr>
          </a:p>
        </p:txBody>
      </p:sp>
      <p:sp>
        <p:nvSpPr>
          <p:cNvPr id="3" name="Rechthoek 2">
            <a:extLst>
              <a:ext uri="{FF2B5EF4-FFF2-40B4-BE49-F238E27FC236}">
                <a16:creationId xmlns:a16="http://schemas.microsoft.com/office/drawing/2014/main" id="{A6DBB47F-593E-40F8-A817-D417C0BBA615}"/>
              </a:ext>
            </a:extLst>
          </p:cNvPr>
          <p:cNvSpPr/>
          <p:nvPr/>
        </p:nvSpPr>
        <p:spPr>
          <a:xfrm>
            <a:off x="2529524" y="1843415"/>
            <a:ext cx="9169139" cy="3170099"/>
          </a:xfrm>
          <a:prstGeom prst="rect">
            <a:avLst/>
          </a:prstGeom>
        </p:spPr>
        <p:txBody>
          <a:bodyPr wrap="square">
            <a:spAutoFit/>
          </a:bodyPr>
          <a:lstStyle/>
          <a:p>
            <a:endParaRPr lang="nl-NL" sz="800" dirty="0">
              <a:solidFill>
                <a:srgbClr val="48512F"/>
              </a:solidFill>
              <a:latin typeface="Swiss721BT-Roman"/>
            </a:endParaRPr>
          </a:p>
          <a:p>
            <a:r>
              <a:rPr lang="nl-NL" sz="2400" dirty="0">
                <a:solidFill>
                  <a:srgbClr val="48512F"/>
                </a:solidFill>
              </a:rPr>
              <a:t>1 demografische gegevens (over de bevolkingssamenstelling)</a:t>
            </a:r>
          </a:p>
          <a:p>
            <a:r>
              <a:rPr lang="nl-NL" sz="2400" dirty="0">
                <a:solidFill>
                  <a:srgbClr val="48512F"/>
                </a:solidFill>
              </a:rPr>
              <a:t>2 opleiding, werk en inkomen</a:t>
            </a:r>
          </a:p>
          <a:p>
            <a:r>
              <a:rPr lang="nl-NL" sz="2400" dirty="0">
                <a:solidFill>
                  <a:srgbClr val="48512F"/>
                </a:solidFill>
              </a:rPr>
              <a:t>3 gezondheid</a:t>
            </a:r>
          </a:p>
          <a:p>
            <a:r>
              <a:rPr lang="nl-NL" sz="2400" dirty="0">
                <a:solidFill>
                  <a:srgbClr val="48512F"/>
                </a:solidFill>
              </a:rPr>
              <a:t>4 wonen en fysieke omgeving</a:t>
            </a:r>
          </a:p>
          <a:p>
            <a:r>
              <a:rPr lang="nl-NL" sz="2400" dirty="0">
                <a:solidFill>
                  <a:srgbClr val="48512F"/>
                </a:solidFill>
              </a:rPr>
              <a:t>5 cultuur</a:t>
            </a:r>
          </a:p>
          <a:p>
            <a:r>
              <a:rPr lang="nl-NL" sz="2400" dirty="0">
                <a:solidFill>
                  <a:srgbClr val="48512F"/>
                </a:solidFill>
              </a:rPr>
              <a:t>6 interesses, wensen en behoeften</a:t>
            </a:r>
          </a:p>
          <a:p>
            <a:r>
              <a:rPr lang="nl-NL" sz="2400" dirty="0">
                <a:solidFill>
                  <a:srgbClr val="48512F"/>
                </a:solidFill>
              </a:rPr>
              <a:t>7 motiverende redenen om deel te nemen en ontmoedigende factoren</a:t>
            </a:r>
          </a:p>
          <a:p>
            <a:r>
              <a:rPr lang="nl-NL" sz="2400" dirty="0">
                <a:solidFill>
                  <a:srgbClr val="48512F"/>
                </a:solidFill>
              </a:rPr>
              <a:t>8 communicatie en marketing</a:t>
            </a:r>
            <a:endParaRPr lang="nl-NL" sz="2400" dirty="0"/>
          </a:p>
        </p:txBody>
      </p:sp>
    </p:spTree>
    <p:extLst>
      <p:ext uri="{BB962C8B-B14F-4D97-AF65-F5344CB8AC3E}">
        <p14:creationId xmlns:p14="http://schemas.microsoft.com/office/powerpoint/2010/main" val="227611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47D382-FBE1-4809-8D09-16A4A1761F2D}"/>
              </a:ext>
            </a:extLst>
          </p:cNvPr>
          <p:cNvSpPr/>
          <p:nvPr/>
        </p:nvSpPr>
        <p:spPr>
          <a:xfrm>
            <a:off x="2331562" y="1153794"/>
            <a:ext cx="8914614" cy="4524315"/>
          </a:xfrm>
          <a:prstGeom prst="rect">
            <a:avLst/>
          </a:prstGeom>
        </p:spPr>
        <p:txBody>
          <a:bodyPr wrap="square">
            <a:spAutoFit/>
          </a:bodyPr>
          <a:lstStyle/>
          <a:p>
            <a:r>
              <a:rPr lang="nl-NL" dirty="0">
                <a:latin typeface="AGaramondPro-Regular"/>
              </a:rPr>
              <a:t>Demografische gegevens:</a:t>
            </a:r>
          </a:p>
          <a:p>
            <a:r>
              <a:rPr lang="nl-NL" dirty="0">
                <a:latin typeface="AGaramondPro-Regular"/>
              </a:rPr>
              <a:t>• aantallen per leeftijdscategorie;</a:t>
            </a:r>
          </a:p>
          <a:p>
            <a:r>
              <a:rPr lang="nl-NL" dirty="0">
                <a:latin typeface="AGaramondPro-Regular"/>
              </a:rPr>
              <a:t>• aantallen mannen en vrouwen per leeftijdscategorie;</a:t>
            </a:r>
          </a:p>
          <a:p>
            <a:r>
              <a:rPr lang="nl-NL" dirty="0">
                <a:latin typeface="AGaramondPro-Regular"/>
              </a:rPr>
              <a:t>• aantallen mannen en vrouwen per leeftijdscategorie en per gedeelte van de wijk;</a:t>
            </a:r>
          </a:p>
          <a:p>
            <a:r>
              <a:rPr lang="nl-NL" dirty="0">
                <a:latin typeface="AGaramondPro-Regular"/>
              </a:rPr>
              <a:t>• aantallen per etnische groepering;</a:t>
            </a:r>
          </a:p>
          <a:p>
            <a:r>
              <a:rPr lang="nl-NL" dirty="0">
                <a:latin typeface="AGaramondPro-Regular"/>
              </a:rPr>
              <a:t>• aantallen mannen en vrouwen per etnische groepering;</a:t>
            </a:r>
          </a:p>
          <a:p>
            <a:r>
              <a:rPr lang="nl-NL" dirty="0">
                <a:latin typeface="AGaramondPro-Regular"/>
              </a:rPr>
              <a:t>• aantallen per leeftijd en per etnische groepering per gedeelte van de wijk;</a:t>
            </a:r>
          </a:p>
          <a:p>
            <a:r>
              <a:rPr lang="nl-NL" dirty="0">
                <a:latin typeface="AGaramondPro-Regular"/>
              </a:rPr>
              <a:t>• aantal geboorten;</a:t>
            </a:r>
          </a:p>
          <a:p>
            <a:r>
              <a:rPr lang="nl-NL" dirty="0">
                <a:latin typeface="AGaramondPro-Regular"/>
              </a:rPr>
              <a:t>• aantal huwelijken;</a:t>
            </a:r>
          </a:p>
          <a:p>
            <a:r>
              <a:rPr lang="nl-NL" dirty="0">
                <a:latin typeface="AGaramondPro-Regular"/>
              </a:rPr>
              <a:t>• aantal sterfgevallen;</a:t>
            </a:r>
          </a:p>
          <a:p>
            <a:r>
              <a:rPr lang="nl-NL" dirty="0">
                <a:latin typeface="AGaramondPro-Regular"/>
              </a:rPr>
              <a:t>• vertrekcijfers uit de buurt;</a:t>
            </a:r>
          </a:p>
          <a:p>
            <a:r>
              <a:rPr lang="nl-NL" dirty="0">
                <a:latin typeface="AGaramondPro-Regular"/>
              </a:rPr>
              <a:t>• aantallen nieuwe bewoners in de buurt;</a:t>
            </a:r>
          </a:p>
          <a:p>
            <a:r>
              <a:rPr lang="nl-NL" dirty="0">
                <a:latin typeface="AGaramondPro-Regular"/>
              </a:rPr>
              <a:t>• enzovoort.</a:t>
            </a:r>
          </a:p>
          <a:p>
            <a:endParaRPr lang="nl-NL" dirty="0">
              <a:latin typeface="AGaramondPro-Regular"/>
            </a:endParaRPr>
          </a:p>
          <a:p>
            <a:r>
              <a:rPr lang="nl-NL" dirty="0">
                <a:latin typeface="AGaramondPro-Regular"/>
              </a:rPr>
              <a:t>Aan de hand van deze gegevens kun je dus per gedeelte (buurt) van de wijk vaststellen</a:t>
            </a:r>
          </a:p>
          <a:p>
            <a:r>
              <a:rPr lang="nl-NL" dirty="0">
                <a:latin typeface="AGaramondPro-Regular"/>
              </a:rPr>
              <a:t>hoe de bevolkingsopbouw is.</a:t>
            </a:r>
            <a:endParaRPr lang="nl-NL" dirty="0"/>
          </a:p>
        </p:txBody>
      </p:sp>
    </p:spTree>
    <p:extLst>
      <p:ext uri="{BB962C8B-B14F-4D97-AF65-F5344CB8AC3E}">
        <p14:creationId xmlns:p14="http://schemas.microsoft.com/office/powerpoint/2010/main" val="2839867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E6E333E-1F88-4B8E-8AB5-38503DFD0E49}"/>
              </a:ext>
            </a:extLst>
          </p:cNvPr>
          <p:cNvSpPr/>
          <p:nvPr/>
        </p:nvSpPr>
        <p:spPr>
          <a:xfrm>
            <a:off x="1508719" y="1415534"/>
            <a:ext cx="6700617" cy="523220"/>
          </a:xfrm>
          <a:prstGeom prst="rect">
            <a:avLst/>
          </a:prstGeom>
        </p:spPr>
        <p:txBody>
          <a:bodyPr wrap="none">
            <a:spAutoFit/>
          </a:bodyPr>
          <a:lstStyle/>
          <a:p>
            <a:r>
              <a:rPr lang="nl-NL" sz="2800" b="1" dirty="0">
                <a:solidFill>
                  <a:schemeClr val="accent3"/>
                </a:solidFill>
              </a:rPr>
              <a:t>4. Methode in het werken met doelgroepen</a:t>
            </a:r>
          </a:p>
        </p:txBody>
      </p:sp>
      <p:sp>
        <p:nvSpPr>
          <p:cNvPr id="3" name="Tekstballon: rechthoek met afgeronde hoeken 2">
            <a:extLst>
              <a:ext uri="{FF2B5EF4-FFF2-40B4-BE49-F238E27FC236}">
                <a16:creationId xmlns:a16="http://schemas.microsoft.com/office/drawing/2014/main" id="{939F890C-4ED2-4199-B9A9-614D2BEB19D4}"/>
              </a:ext>
            </a:extLst>
          </p:cNvPr>
          <p:cNvSpPr/>
          <p:nvPr/>
        </p:nvSpPr>
        <p:spPr>
          <a:xfrm>
            <a:off x="5316718" y="2389661"/>
            <a:ext cx="5533534" cy="265835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t>Opdracht 4: </a:t>
            </a:r>
          </a:p>
          <a:p>
            <a:pPr algn="ctr"/>
            <a:r>
              <a:rPr lang="nl-NL" sz="4000" dirty="0"/>
              <a:t>Het grote combinatie-maken-spel  </a:t>
            </a:r>
            <a:r>
              <a:rPr lang="nl-NL" sz="4000" dirty="0">
                <a:sym typeface="Wingdings" panose="05000000000000000000" pitchFamily="2" charset="2"/>
              </a:rPr>
              <a:t> </a:t>
            </a:r>
            <a:endParaRPr lang="nl-NL" sz="4000" dirty="0"/>
          </a:p>
        </p:txBody>
      </p:sp>
      <p:sp>
        <p:nvSpPr>
          <p:cNvPr id="4" name="Rechthoek 3">
            <a:extLst>
              <a:ext uri="{FF2B5EF4-FFF2-40B4-BE49-F238E27FC236}">
                <a16:creationId xmlns:a16="http://schemas.microsoft.com/office/drawing/2014/main" id="{46EDE979-5FA6-4330-AAAB-F4C1A6872A61}"/>
              </a:ext>
            </a:extLst>
          </p:cNvPr>
          <p:cNvSpPr/>
          <p:nvPr/>
        </p:nvSpPr>
        <p:spPr>
          <a:xfrm>
            <a:off x="417921" y="5952730"/>
            <a:ext cx="6096000" cy="646331"/>
          </a:xfrm>
          <a:prstGeom prst="rect">
            <a:avLst/>
          </a:prstGeom>
        </p:spPr>
        <p:txBody>
          <a:bodyPr>
            <a:spAutoFit/>
          </a:bodyPr>
          <a:lstStyle/>
          <a:p>
            <a:r>
              <a:rPr lang="nl-NL" dirty="0">
                <a:hlinkClick r:id="rId2"/>
              </a:rPr>
              <a:t>https://www.youtube.com/watch?v=SlPhMPnQ58k&amp;list=PL4o29bINVT4Gy-r-w4LCVeq9T6E54ER5x</a:t>
            </a:r>
            <a:endParaRPr lang="nl-NL" dirty="0"/>
          </a:p>
        </p:txBody>
      </p:sp>
    </p:spTree>
    <p:extLst>
      <p:ext uri="{BB962C8B-B14F-4D97-AF65-F5344CB8AC3E}">
        <p14:creationId xmlns:p14="http://schemas.microsoft.com/office/powerpoint/2010/main" val="104577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CCA016B-BFA2-4D0A-A459-45A7CCDA7453}"/>
              </a:ext>
            </a:extLst>
          </p:cNvPr>
          <p:cNvSpPr/>
          <p:nvPr/>
        </p:nvSpPr>
        <p:spPr>
          <a:xfrm>
            <a:off x="1026380" y="1406106"/>
            <a:ext cx="8151270" cy="584775"/>
          </a:xfrm>
          <a:prstGeom prst="rect">
            <a:avLst/>
          </a:prstGeom>
        </p:spPr>
        <p:txBody>
          <a:bodyPr wrap="none">
            <a:spAutoFit/>
          </a:bodyPr>
          <a:lstStyle/>
          <a:p>
            <a:r>
              <a:rPr lang="nl-NL" sz="3200" b="1" dirty="0">
                <a:solidFill>
                  <a:schemeClr val="accent3"/>
                </a:solidFill>
              </a:rPr>
              <a:t>5. MVO Armoede, Biodiversiteit en Diversiteit  </a:t>
            </a:r>
          </a:p>
        </p:txBody>
      </p:sp>
      <p:pic>
        <p:nvPicPr>
          <p:cNvPr id="2050" name="Picture 2">
            <a:extLst>
              <a:ext uri="{FF2B5EF4-FFF2-40B4-BE49-F238E27FC236}">
                <a16:creationId xmlns:a16="http://schemas.microsoft.com/office/drawing/2014/main" id="{2FE75F15-55D7-4B73-82DC-9F9FA1EFB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881" y="2227123"/>
            <a:ext cx="7626285" cy="3046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95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739CD06-DC2E-4408-948D-C8CC4398CCFA}"/>
              </a:ext>
            </a:extLst>
          </p:cNvPr>
          <p:cNvSpPr/>
          <p:nvPr/>
        </p:nvSpPr>
        <p:spPr>
          <a:xfrm>
            <a:off x="1822515" y="1149427"/>
            <a:ext cx="6096000" cy="2862322"/>
          </a:xfrm>
          <a:prstGeom prst="rect">
            <a:avLst/>
          </a:prstGeom>
        </p:spPr>
        <p:txBody>
          <a:bodyPr>
            <a:spAutoFit/>
          </a:bodyPr>
          <a:lstStyle/>
          <a:p>
            <a:r>
              <a:rPr lang="nl-NL" b="1" dirty="0">
                <a:solidFill>
                  <a:srgbClr val="000000"/>
                </a:solidFill>
                <a:latin typeface="+mj-lt"/>
              </a:rPr>
              <a:t>MVO – Culturele diversiteit</a:t>
            </a:r>
          </a:p>
          <a:p>
            <a:r>
              <a:rPr lang="nl-NL" dirty="0">
                <a:solidFill>
                  <a:srgbClr val="000000"/>
                </a:solidFill>
                <a:latin typeface="+mj-lt"/>
              </a:rPr>
              <a:t>Een inclusieve arbeidsmarkt wordt steeds belangrijker. De culturele diversiteit in onze samenleving neemt immers toe. Daarnaast treedt er nu al schaarste op in een aantal beroepen en zal deze in de toekomst alleen maar toenemen. Door een proactief diversiteitsbeleid te voeren, vergroten werkgevers hun kans op het binnenhalen van goed gekwalificeerd personeel. Ook leveren ze door het implementeren van een van de pijlers van een goed MVO-beleid een positieve bijdrage aan een inclusieve arbeidsmarkt.</a:t>
            </a:r>
            <a:endParaRPr lang="nl-NL" b="0" i="0" dirty="0">
              <a:solidFill>
                <a:srgbClr val="000000"/>
              </a:solidFill>
              <a:effectLst/>
              <a:latin typeface="+mj-lt"/>
            </a:endParaRPr>
          </a:p>
        </p:txBody>
      </p:sp>
      <p:sp>
        <p:nvSpPr>
          <p:cNvPr id="3" name="Rechthoek 2">
            <a:extLst>
              <a:ext uri="{FF2B5EF4-FFF2-40B4-BE49-F238E27FC236}">
                <a16:creationId xmlns:a16="http://schemas.microsoft.com/office/drawing/2014/main" id="{E62D54EA-6D1C-454E-A492-7E8B278D2F11}"/>
              </a:ext>
            </a:extLst>
          </p:cNvPr>
          <p:cNvSpPr/>
          <p:nvPr/>
        </p:nvSpPr>
        <p:spPr>
          <a:xfrm>
            <a:off x="5461261" y="4509709"/>
            <a:ext cx="6096000" cy="1477328"/>
          </a:xfrm>
          <a:prstGeom prst="rect">
            <a:avLst/>
          </a:prstGeom>
        </p:spPr>
        <p:txBody>
          <a:bodyPr>
            <a:spAutoFit/>
          </a:bodyPr>
          <a:lstStyle/>
          <a:p>
            <a:r>
              <a:rPr lang="nl-NL" b="1" dirty="0">
                <a:latin typeface="Cavolini" panose="03000502040302020204" pitchFamily="66" charset="0"/>
                <a:cs typeface="Cavolini" panose="03000502040302020204" pitchFamily="66" charset="0"/>
              </a:rPr>
              <a:t>De argumenten die pleiten voor meer diversiteit en cultuursensitiviteit zijn inmiddels wel bekend. We zíjn een multiculturele samenleving en daarmee hebben we multiculturele klanten en medewerkers met verschillende achtergronden.</a:t>
            </a:r>
          </a:p>
        </p:txBody>
      </p:sp>
      <p:sp>
        <p:nvSpPr>
          <p:cNvPr id="4" name="Tekstvak 3">
            <a:extLst>
              <a:ext uri="{FF2B5EF4-FFF2-40B4-BE49-F238E27FC236}">
                <a16:creationId xmlns:a16="http://schemas.microsoft.com/office/drawing/2014/main" id="{E61EEBD8-A750-424F-86D3-E6144796746D}"/>
              </a:ext>
            </a:extLst>
          </p:cNvPr>
          <p:cNvSpPr txBox="1"/>
          <p:nvPr/>
        </p:nvSpPr>
        <p:spPr>
          <a:xfrm>
            <a:off x="9144000" y="414779"/>
            <a:ext cx="2611225" cy="1938992"/>
          </a:xfrm>
          <a:prstGeom prst="rect">
            <a:avLst/>
          </a:prstGeom>
          <a:noFill/>
        </p:spPr>
        <p:txBody>
          <a:bodyPr wrap="square" rtlCol="0">
            <a:spAutoFit/>
          </a:bodyPr>
          <a:lstStyle/>
          <a:p>
            <a:pPr algn="r"/>
            <a:r>
              <a:rPr lang="nl-NL" sz="2400" b="1" dirty="0">
                <a:solidFill>
                  <a:schemeClr val="accent6"/>
                </a:solidFill>
              </a:rPr>
              <a:t>Op wiki een bijlage met input over MVO met relevantie voor </a:t>
            </a:r>
            <a:r>
              <a:rPr lang="nl-NL" sz="2400" b="1" dirty="0" err="1">
                <a:solidFill>
                  <a:schemeClr val="accent6"/>
                </a:solidFill>
              </a:rPr>
              <a:t>stad&amp;wijk</a:t>
            </a:r>
            <a:r>
              <a:rPr lang="nl-NL" sz="2400" b="1" dirty="0">
                <a:solidFill>
                  <a:schemeClr val="accent6"/>
                </a:solidFill>
              </a:rPr>
              <a:t> </a:t>
            </a:r>
          </a:p>
        </p:txBody>
      </p:sp>
    </p:spTree>
    <p:extLst>
      <p:ext uri="{BB962C8B-B14F-4D97-AF65-F5344CB8AC3E}">
        <p14:creationId xmlns:p14="http://schemas.microsoft.com/office/powerpoint/2010/main" val="350022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8158477-4B4E-46AE-ABBA-71156D7EA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668" y="1316611"/>
            <a:ext cx="2534632" cy="375501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D4279D6B-FEDD-46E8-96DC-285FFF300281}"/>
              </a:ext>
            </a:extLst>
          </p:cNvPr>
          <p:cNvSpPr/>
          <p:nvPr/>
        </p:nvSpPr>
        <p:spPr>
          <a:xfrm>
            <a:off x="5753492" y="703869"/>
            <a:ext cx="5134466" cy="5042406"/>
          </a:xfrm>
          <a:prstGeom prst="rect">
            <a:avLst/>
          </a:prstGeom>
        </p:spPr>
        <p:txBody>
          <a:bodyPr wrap="square">
            <a:spAutoFit/>
          </a:bodyPr>
          <a:lstStyle/>
          <a:p>
            <a:pPr>
              <a:spcAft>
                <a:spcPts val="750"/>
              </a:spcAft>
            </a:pPr>
            <a:r>
              <a:rPr lang="nl-NL" sz="2000" dirty="0">
                <a:solidFill>
                  <a:srgbClr val="1C1C1B"/>
                </a:solidFill>
                <a:latin typeface="Calibri" panose="020F0502020204030204" pitchFamily="34" charset="0"/>
                <a:ea typeface="Times New Roman" panose="02020603050405020304" pitchFamily="18" charset="0"/>
                <a:cs typeface="Calibri" panose="020F0502020204030204" pitchFamily="34" charset="0"/>
              </a:rPr>
              <a:t>Het ministerie van BZK heeft actieve samenwerking met een aantal bedrijven die een rol (kunnen) spelen bij verbetering van de leefbaarheid in gebieden waar deze onder druk staat (achterstandswijken en krimpgebieden). Deze bedrijven richten zich vanuit hun Maatschappelijk Verantwoord Ondernemen (MVO) op de kwaliteit en vitaliteit van de directe (leef)omgeving in de gemeenten waar zij gevestigd zijn. Hun inzet heeft sterke verbindingen met hun </a:t>
            </a:r>
            <a:r>
              <a:rPr lang="nl-NL" sz="2000" dirty="0" err="1">
                <a:solidFill>
                  <a:srgbClr val="1C1C1B"/>
                </a:solidFill>
                <a:latin typeface="Calibri" panose="020F0502020204030204" pitchFamily="34" charset="0"/>
                <a:ea typeface="Times New Roman" panose="02020603050405020304" pitchFamily="18" charset="0"/>
                <a:cs typeface="Calibri" panose="020F0502020204030204" pitchFamily="34" charset="0"/>
              </a:rPr>
              <a:t>core</a:t>
            </a:r>
            <a:r>
              <a:rPr lang="nl-NL" sz="2000" dirty="0">
                <a:solidFill>
                  <a:srgbClr val="1C1C1B"/>
                </a:solidFill>
                <a:latin typeface="Calibri" panose="020F0502020204030204" pitchFamily="34" charset="0"/>
                <a:ea typeface="Times New Roman" panose="02020603050405020304" pitchFamily="18" charset="0"/>
                <a:cs typeface="Calibri" panose="020F0502020204030204" pitchFamily="34" charset="0"/>
              </a:rPr>
              <a:t> business en kernprocessen en kunnen liggen op het terrein van wonen, werken, leren, opgroeien, integreren, veiligheid en gezondheid.</a:t>
            </a:r>
          </a:p>
          <a:p>
            <a:pPr>
              <a:lnSpc>
                <a:spcPts val="1650"/>
              </a:lnSpc>
              <a:spcAft>
                <a:spcPts val="750"/>
              </a:spcAft>
            </a:pPr>
            <a:endParaRPr lang="nl-NL" sz="1600" dirty="0">
              <a:solidFill>
                <a:srgbClr val="1C1C1B"/>
              </a:solidFill>
              <a:effectLst/>
              <a:latin typeface="Calibri" panose="020F0502020204030204" pitchFamily="34" charset="0"/>
              <a:ea typeface="Calibri" panose="020F0502020204030204" pitchFamily="34" charset="0"/>
              <a:cs typeface="Calibri" panose="020F0502020204030204" pitchFamily="34" charset="0"/>
            </a:endParaRPr>
          </a:p>
          <a:p>
            <a:pPr>
              <a:lnSpc>
                <a:spcPts val="1650"/>
              </a:lnSpc>
              <a:spcAft>
                <a:spcPts val="750"/>
              </a:spcAft>
            </a:pPr>
            <a:r>
              <a:rPr lang="nl-NL" sz="1600" dirty="0">
                <a:solidFill>
                  <a:srgbClr val="1C1C1B"/>
                </a:solidFill>
                <a:effectLst/>
                <a:latin typeface="Calibri" panose="020F0502020204030204" pitchFamily="34" charset="0"/>
                <a:ea typeface="Calibri" panose="020F0502020204030204" pitchFamily="34" charset="0"/>
                <a:cs typeface="Calibri" panose="020F0502020204030204" pitchFamily="34" charset="0"/>
              </a:rPr>
              <a:t>(Zie wiki voor </a:t>
            </a:r>
            <a:r>
              <a:rPr lang="nl-NL" sz="1600" dirty="0">
                <a:solidFill>
                  <a:srgbClr val="1C1C1B"/>
                </a:solidFill>
                <a:latin typeface="Calibri" panose="020F0502020204030204" pitchFamily="34" charset="0"/>
                <a:ea typeface="Calibri" panose="020F0502020204030204" pitchFamily="34" charset="0"/>
                <a:cs typeface="Calibri" panose="020F0502020204030204" pitchFamily="34" charset="0"/>
              </a:rPr>
              <a:t>de hele tekst)</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628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57CADEA-4536-4CFB-9350-4DE2523884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88" t="16907" r="9392" b="8041"/>
          <a:stretch/>
        </p:blipFill>
        <p:spPr bwMode="auto">
          <a:xfrm>
            <a:off x="2839854" y="207390"/>
            <a:ext cx="8868238" cy="618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936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070F645E-4239-4364-B616-3BAA210FD310}"/>
              </a:ext>
            </a:extLst>
          </p:cNvPr>
          <p:cNvGraphicFramePr>
            <a:graphicFrameLocks noGrp="1"/>
          </p:cNvGraphicFramePr>
          <p:nvPr>
            <p:extLst>
              <p:ext uri="{D42A27DB-BD31-4B8C-83A1-F6EECF244321}">
                <p14:modId xmlns:p14="http://schemas.microsoft.com/office/powerpoint/2010/main" val="183449116"/>
              </p:ext>
            </p:extLst>
          </p:nvPr>
        </p:nvGraphicFramePr>
        <p:xfrm>
          <a:off x="1850341" y="1562988"/>
          <a:ext cx="5757545" cy="3458148"/>
        </p:xfrm>
        <a:graphic>
          <a:graphicData uri="http://schemas.openxmlformats.org/drawingml/2006/table">
            <a:tbl>
              <a:tblPr firstRow="1" firstCol="1" bandRow="1"/>
              <a:tblGrid>
                <a:gridCol w="1980565">
                  <a:extLst>
                    <a:ext uri="{9D8B030D-6E8A-4147-A177-3AD203B41FA5}">
                      <a16:colId xmlns:a16="http://schemas.microsoft.com/office/drawing/2014/main" val="1150134079"/>
                    </a:ext>
                  </a:extLst>
                </a:gridCol>
                <a:gridCol w="3776980">
                  <a:extLst>
                    <a:ext uri="{9D8B030D-6E8A-4147-A177-3AD203B41FA5}">
                      <a16:colId xmlns:a16="http://schemas.microsoft.com/office/drawing/2014/main" val="3866810765"/>
                    </a:ext>
                  </a:extLst>
                </a:gridCol>
              </a:tblGrid>
              <a:tr h="222250">
                <a:tc>
                  <a:txBody>
                    <a:bodyPr/>
                    <a:lstStyle/>
                    <a:p>
                      <a:pPr>
                        <a:lnSpc>
                          <a:spcPct val="107000"/>
                        </a:lnSpc>
                        <a:spcBef>
                          <a:spcPts val="200"/>
                        </a:spcBef>
                        <a:spcAft>
                          <a:spcPts val="200"/>
                        </a:spcAft>
                        <a:tabLst>
                          <a:tab pos="180340" algn="l"/>
                        </a:tabLst>
                      </a:pPr>
                      <a:r>
                        <a:rPr lang="nl-NL" sz="1800">
                          <a:solidFill>
                            <a:srgbClr val="000000"/>
                          </a:solidFill>
                          <a:effectLst/>
                          <a:latin typeface="Arial" panose="020B0604020202020204" pitchFamily="34" charset="0"/>
                          <a:ea typeface="Calibri" panose="020F0502020204030204" pitchFamily="34" charset="0"/>
                          <a:cs typeface="Arial" panose="020B0604020202020204" pitchFamily="34" charset="0"/>
                        </a:rPr>
                        <a:t>MVO &amp; Armoede</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Bef>
                          <a:spcPts val="200"/>
                        </a:spcBef>
                        <a:spcAft>
                          <a:spcPts val="200"/>
                        </a:spcAft>
                        <a:tabLst>
                          <a:tab pos="180340" algn="l"/>
                        </a:tabLst>
                      </a:pPr>
                      <a:r>
                        <a:rPr lang="nl-NL"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Je kunt uitleggen wat MVO is, wat het verband is met armoede en hoe dat vorm krijg in het werken in de wijken.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20453222"/>
                  </a:ext>
                </a:extLst>
              </a:tr>
              <a:tr h="222250">
                <a:tc>
                  <a:txBody>
                    <a:bodyPr/>
                    <a:lstStyle/>
                    <a:p>
                      <a:pPr>
                        <a:lnSpc>
                          <a:spcPct val="107000"/>
                        </a:lnSpc>
                        <a:spcBef>
                          <a:spcPts val="200"/>
                        </a:spcBef>
                        <a:spcAft>
                          <a:spcPts val="200"/>
                        </a:spcAft>
                        <a:tabLst>
                          <a:tab pos="180340" algn="l"/>
                        </a:tabLst>
                      </a:pPr>
                      <a:r>
                        <a:rPr lang="nl-NL" sz="1800">
                          <a:solidFill>
                            <a:srgbClr val="000000"/>
                          </a:solidFill>
                          <a:effectLst/>
                          <a:latin typeface="Arial" panose="020B0604020202020204" pitchFamily="34" charset="0"/>
                          <a:ea typeface="Calibri" panose="020F0502020204030204" pitchFamily="34" charset="0"/>
                          <a:cs typeface="Arial" panose="020B0604020202020204" pitchFamily="34" charset="0"/>
                        </a:rPr>
                        <a:t>MVO &amp; Biodiversiteit</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Bef>
                          <a:spcPts val="200"/>
                        </a:spcBef>
                        <a:spcAft>
                          <a:spcPts val="200"/>
                        </a:spcAft>
                        <a:tabLst>
                          <a:tab pos="180340" algn="l"/>
                        </a:tabLst>
                      </a:pPr>
                      <a:r>
                        <a:rPr lang="nl-NL"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Je kunt uitleggen wat MVO is, wat het verband is met biodiversiteit en hoe dat vorm krijg in het werken in de wijken.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00802146"/>
                  </a:ext>
                </a:extLst>
              </a:tr>
              <a:tr h="222250">
                <a:tc>
                  <a:txBody>
                    <a:bodyPr/>
                    <a:lstStyle/>
                    <a:p>
                      <a:pPr>
                        <a:lnSpc>
                          <a:spcPct val="107000"/>
                        </a:lnSpc>
                        <a:spcBef>
                          <a:spcPts val="200"/>
                        </a:spcBef>
                        <a:spcAft>
                          <a:spcPts val="200"/>
                        </a:spcAft>
                        <a:tabLst>
                          <a:tab pos="180340" algn="l"/>
                        </a:tabLst>
                      </a:pPr>
                      <a:r>
                        <a:rPr lang="nl-NL" sz="1800">
                          <a:solidFill>
                            <a:srgbClr val="000000"/>
                          </a:solidFill>
                          <a:effectLst/>
                          <a:latin typeface="Arial" panose="020B0604020202020204" pitchFamily="34" charset="0"/>
                          <a:ea typeface="Calibri" panose="020F0502020204030204" pitchFamily="34" charset="0"/>
                          <a:cs typeface="Arial" panose="020B0604020202020204" pitchFamily="34" charset="0"/>
                        </a:rPr>
                        <a:t>MVO &amp; diversiteit</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Bef>
                          <a:spcPts val="200"/>
                        </a:spcBef>
                        <a:spcAft>
                          <a:spcPts val="200"/>
                        </a:spcAft>
                        <a:tabLst>
                          <a:tab pos="180340" algn="l"/>
                        </a:tabLst>
                      </a:pPr>
                      <a:r>
                        <a:rPr lang="nl-NL"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Je kunt uitleggen wat MVO is, wat het verband is met d</a:t>
                      </a:r>
                      <a:r>
                        <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iversiteit (in de breedte)</a:t>
                      </a:r>
                      <a:r>
                        <a:rPr lang="nl-NL"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en hoe dat vorm krijg in het werken in de wijken.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757888189"/>
                  </a:ext>
                </a:extLst>
              </a:tr>
            </a:tbl>
          </a:graphicData>
        </a:graphic>
      </p:graphicFrame>
      <p:sp>
        <p:nvSpPr>
          <p:cNvPr id="6" name="Tekstballon: rechthoek 5">
            <a:extLst>
              <a:ext uri="{FF2B5EF4-FFF2-40B4-BE49-F238E27FC236}">
                <a16:creationId xmlns:a16="http://schemas.microsoft.com/office/drawing/2014/main" id="{B77133DC-A8B1-41C1-AC69-C57CF2A2A23D}"/>
              </a:ext>
            </a:extLst>
          </p:cNvPr>
          <p:cNvSpPr/>
          <p:nvPr/>
        </p:nvSpPr>
        <p:spPr>
          <a:xfrm>
            <a:off x="8116477" y="197961"/>
            <a:ext cx="3808429" cy="2479249"/>
          </a:xfrm>
          <a:prstGeom prst="wedgeRectCallout">
            <a:avLst>
              <a:gd name="adj1" fmla="val -46823"/>
              <a:gd name="adj2" fmla="val 708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Opdracht 5:</a:t>
            </a:r>
          </a:p>
          <a:p>
            <a:pPr algn="ctr"/>
            <a:r>
              <a:rPr lang="nl-NL" dirty="0"/>
              <a:t>Hieronder staat beschreven wat je moet weten over de begrippen rond MVO. Zoek de antwoorden in Wiki en op internet. </a:t>
            </a:r>
          </a:p>
          <a:p>
            <a:pPr algn="ctr"/>
            <a:r>
              <a:rPr lang="nl-NL" dirty="0"/>
              <a:t>Leggen we ze later naast elkaar. </a:t>
            </a:r>
          </a:p>
        </p:txBody>
      </p:sp>
      <p:sp>
        <p:nvSpPr>
          <p:cNvPr id="7" name="Rechthoek 6">
            <a:extLst>
              <a:ext uri="{FF2B5EF4-FFF2-40B4-BE49-F238E27FC236}">
                <a16:creationId xmlns:a16="http://schemas.microsoft.com/office/drawing/2014/main" id="{73390FCC-804D-4646-968D-D758C927B286}"/>
              </a:ext>
            </a:extLst>
          </p:cNvPr>
          <p:cNvSpPr/>
          <p:nvPr/>
        </p:nvSpPr>
        <p:spPr>
          <a:xfrm>
            <a:off x="6570277" y="6100655"/>
            <a:ext cx="5046894" cy="369332"/>
          </a:xfrm>
          <a:prstGeom prst="rect">
            <a:avLst/>
          </a:prstGeom>
        </p:spPr>
        <p:txBody>
          <a:bodyPr wrap="none">
            <a:spAutoFit/>
          </a:bodyPr>
          <a:lstStyle/>
          <a:p>
            <a:r>
              <a:rPr lang="nl-NL" dirty="0">
                <a:hlinkClick r:id="rId2"/>
              </a:rPr>
              <a:t>https://www.youtube.com/watch?v=qCTMq7xvdXU</a:t>
            </a:r>
            <a:endParaRPr lang="nl-NL" dirty="0"/>
          </a:p>
        </p:txBody>
      </p:sp>
    </p:spTree>
    <p:extLst>
      <p:ext uri="{BB962C8B-B14F-4D97-AF65-F5344CB8AC3E}">
        <p14:creationId xmlns:p14="http://schemas.microsoft.com/office/powerpoint/2010/main" val="4275081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304A290-5C61-49CF-A2EB-8D419FD472CF}"/>
              </a:ext>
            </a:extLst>
          </p:cNvPr>
          <p:cNvSpPr txBox="1"/>
          <p:nvPr/>
        </p:nvSpPr>
        <p:spPr>
          <a:xfrm>
            <a:off x="848412" y="1197204"/>
            <a:ext cx="4477732" cy="523220"/>
          </a:xfrm>
          <a:prstGeom prst="rect">
            <a:avLst/>
          </a:prstGeom>
          <a:noFill/>
        </p:spPr>
        <p:txBody>
          <a:bodyPr wrap="square" rtlCol="0">
            <a:spAutoFit/>
          </a:bodyPr>
          <a:lstStyle/>
          <a:p>
            <a:r>
              <a:rPr lang="nl-NL" sz="2800" dirty="0"/>
              <a:t>Dat was het alweer! </a:t>
            </a:r>
          </a:p>
        </p:txBody>
      </p:sp>
      <p:pic>
        <p:nvPicPr>
          <p:cNvPr id="2050" name="Picture 2" descr="Afbeeldingsresultaat voor thank you for your attention">
            <a:extLst>
              <a:ext uri="{FF2B5EF4-FFF2-40B4-BE49-F238E27FC236}">
                <a16:creationId xmlns:a16="http://schemas.microsoft.com/office/drawing/2014/main" id="{D1522551-3604-4668-9AC7-B70CD5F402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30"/>
          <a:stretch/>
        </p:blipFill>
        <p:spPr bwMode="auto">
          <a:xfrm rot="573153">
            <a:off x="5059689" y="2076697"/>
            <a:ext cx="5676344" cy="3353142"/>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7FC1AB25-11C1-4677-8609-3B3A781D02B8}"/>
              </a:ext>
            </a:extLst>
          </p:cNvPr>
          <p:cNvSpPr/>
          <p:nvPr/>
        </p:nvSpPr>
        <p:spPr>
          <a:xfrm>
            <a:off x="416788" y="6124666"/>
            <a:ext cx="5099025" cy="369332"/>
          </a:xfrm>
          <a:prstGeom prst="rect">
            <a:avLst/>
          </a:prstGeom>
        </p:spPr>
        <p:txBody>
          <a:bodyPr wrap="none">
            <a:spAutoFit/>
          </a:bodyPr>
          <a:lstStyle/>
          <a:p>
            <a:r>
              <a:rPr lang="nl-NL" dirty="0">
                <a:hlinkClick r:id="rId3"/>
              </a:rPr>
              <a:t>https://www.youtube.com/watch?v=y83x7MgzWOA</a:t>
            </a:r>
            <a:endParaRPr lang="nl-NL" dirty="0"/>
          </a:p>
        </p:txBody>
      </p:sp>
    </p:spTree>
    <p:extLst>
      <p:ext uri="{BB962C8B-B14F-4D97-AF65-F5344CB8AC3E}">
        <p14:creationId xmlns:p14="http://schemas.microsoft.com/office/powerpoint/2010/main" val="285287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1026" y="1086800"/>
            <a:ext cx="8860565" cy="648072"/>
          </a:xfrm>
        </p:spPr>
        <p:txBody>
          <a:bodyPr/>
          <a:lstStyle/>
          <a:p>
            <a:r>
              <a:rPr lang="nl-NL" dirty="0"/>
              <a:t>Inhoud en planning van deze les</a:t>
            </a:r>
          </a:p>
        </p:txBody>
      </p:sp>
      <p:sp>
        <p:nvSpPr>
          <p:cNvPr id="3" name="Tijdelijke aanduiding voor inhoud 2"/>
          <p:cNvSpPr>
            <a:spLocks noGrp="1"/>
          </p:cNvSpPr>
          <p:nvPr>
            <p:ph idx="1"/>
          </p:nvPr>
        </p:nvSpPr>
        <p:spPr>
          <a:xfrm>
            <a:off x="1434818" y="2083663"/>
            <a:ext cx="8846773" cy="2193685"/>
          </a:xfrm>
        </p:spPr>
        <p:txBody>
          <a:bodyPr>
            <a:normAutofit fontScale="70000" lnSpcReduction="20000"/>
          </a:bodyPr>
          <a:lstStyle/>
          <a:p>
            <a:pPr marL="514350" indent="-514350">
              <a:buAutoNum type="arabicPeriod"/>
            </a:pPr>
            <a:r>
              <a:rPr lang="nl-NL" dirty="0"/>
              <a:t>Welkom &amp; korte terugblik </a:t>
            </a:r>
          </a:p>
          <a:p>
            <a:pPr marL="514350" indent="-514350">
              <a:buAutoNum type="arabicPeriod"/>
            </a:pPr>
            <a:r>
              <a:rPr lang="nl-NL" dirty="0"/>
              <a:t>Leerarrangement Vrijwilligersmanagent + tijd om een opzet te maken</a:t>
            </a:r>
          </a:p>
          <a:p>
            <a:pPr marL="514350" indent="-514350">
              <a:buAutoNum type="arabicPeriod"/>
            </a:pPr>
            <a:r>
              <a:rPr lang="nl-NL" dirty="0"/>
              <a:t>Doelgroepen analyseren </a:t>
            </a:r>
          </a:p>
          <a:p>
            <a:pPr marL="514350" indent="-514350">
              <a:buAutoNum type="arabicPeriod"/>
            </a:pPr>
            <a:r>
              <a:rPr lang="nl-NL" dirty="0"/>
              <a:t>Methode in het werken met doelgroepen</a:t>
            </a:r>
          </a:p>
          <a:p>
            <a:pPr marL="514350" indent="-514350">
              <a:buAutoNum type="arabicPeriod"/>
            </a:pPr>
            <a:r>
              <a:rPr lang="nl-NL" dirty="0"/>
              <a:t>MVO Armoede, Bio en Diversiteit  </a:t>
            </a:r>
          </a:p>
          <a:p>
            <a:pPr marL="514350" indent="-514350">
              <a:buAutoNum type="arabicPeriod"/>
            </a:pPr>
            <a:r>
              <a:rPr lang="nl-NL" sz="2800" dirty="0"/>
              <a:t>Afronding! </a:t>
            </a:r>
          </a:p>
        </p:txBody>
      </p:sp>
      <p:pic>
        <p:nvPicPr>
          <p:cNvPr id="1026" name="Picture 2" descr="Afbeeldingsresultaat voor wat gaan we doen vandaag">
            <a:extLst>
              <a:ext uri="{FF2B5EF4-FFF2-40B4-BE49-F238E27FC236}">
                <a16:creationId xmlns:a16="http://schemas.microsoft.com/office/drawing/2014/main" id="{1DBCC5F2-1660-47DF-9688-D9287B0D3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029" y="4176073"/>
            <a:ext cx="4185863" cy="235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06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D246C75-1D21-49BA-955A-282FBB5C606C}"/>
              </a:ext>
            </a:extLst>
          </p:cNvPr>
          <p:cNvSpPr/>
          <p:nvPr/>
        </p:nvSpPr>
        <p:spPr>
          <a:xfrm>
            <a:off x="1457745" y="865415"/>
            <a:ext cx="3429208" cy="954107"/>
          </a:xfrm>
          <a:prstGeom prst="rect">
            <a:avLst/>
          </a:prstGeom>
        </p:spPr>
        <p:txBody>
          <a:bodyPr wrap="none">
            <a:spAutoFit/>
          </a:bodyPr>
          <a:lstStyle/>
          <a:p>
            <a:r>
              <a:rPr lang="nl-NL" sz="2800" b="1" dirty="0">
                <a:solidFill>
                  <a:schemeClr val="accent3"/>
                </a:solidFill>
              </a:rPr>
              <a:t>2. Leerarrangement </a:t>
            </a:r>
          </a:p>
          <a:p>
            <a:r>
              <a:rPr lang="nl-NL" sz="2800" b="1" dirty="0">
                <a:solidFill>
                  <a:schemeClr val="accent3"/>
                </a:solidFill>
              </a:rPr>
              <a:t>Vrijwilligersmanagent</a:t>
            </a:r>
          </a:p>
        </p:txBody>
      </p:sp>
      <p:sp>
        <p:nvSpPr>
          <p:cNvPr id="3" name="Text Box 7">
            <a:extLst>
              <a:ext uri="{FF2B5EF4-FFF2-40B4-BE49-F238E27FC236}">
                <a16:creationId xmlns:a16="http://schemas.microsoft.com/office/drawing/2014/main" id="{6077BD5B-4FC3-41C5-B517-3BA38F364228}"/>
              </a:ext>
            </a:extLst>
          </p:cNvPr>
          <p:cNvSpPr txBox="1">
            <a:spLocks noChangeArrowheads="1"/>
          </p:cNvSpPr>
          <p:nvPr/>
        </p:nvSpPr>
        <p:spPr bwMode="auto">
          <a:xfrm>
            <a:off x="1552013" y="1999949"/>
            <a:ext cx="2690049" cy="45243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800" b="1" dirty="0">
                <a:solidFill>
                  <a:srgbClr val="0070C0"/>
                </a:solidFill>
              </a:rPr>
              <a:t>Leerdoel </a:t>
            </a:r>
          </a:p>
          <a:p>
            <a:r>
              <a:rPr lang="nl-NL" sz="1800" dirty="0"/>
              <a:t>Na het doornemen van de bronnen, het volgen van de lessen en het uitvoeren van de opdrachten kun je uitleggen hoe je vrijwillige inzet kunt sturen. Je hebt inzicht in generaties, leefstijlen, transitiemomenten en levensfasen en begrijpt dat een goede groep vrijwilligers bestaat aan een diversiteit van mensen.</a:t>
            </a:r>
          </a:p>
        </p:txBody>
      </p:sp>
      <p:sp>
        <p:nvSpPr>
          <p:cNvPr id="4" name="Text Box 8">
            <a:extLst>
              <a:ext uri="{FF2B5EF4-FFF2-40B4-BE49-F238E27FC236}">
                <a16:creationId xmlns:a16="http://schemas.microsoft.com/office/drawing/2014/main" id="{87C6599A-D8BD-4A3F-9B79-9B9FA3778CFD}"/>
              </a:ext>
            </a:extLst>
          </p:cNvPr>
          <p:cNvSpPr txBox="1">
            <a:spLocks noChangeArrowheads="1"/>
          </p:cNvSpPr>
          <p:nvPr/>
        </p:nvSpPr>
        <p:spPr bwMode="auto">
          <a:xfrm>
            <a:off x="4534721" y="3246444"/>
            <a:ext cx="2157880" cy="3277820"/>
          </a:xfrm>
          <a:prstGeom prst="rect">
            <a:avLst/>
          </a:prstGeom>
          <a:noFill/>
          <a:ln w="9525">
            <a:solidFill>
              <a:schemeClr val="tx1"/>
            </a:solidFill>
            <a:miter lim="800000"/>
            <a:headEnd/>
            <a:tailEnd/>
          </a:ln>
          <a:effectLst/>
        </p:spPr>
        <p:txBody>
          <a:bodyPr wrap="square"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800" b="1" dirty="0">
                <a:solidFill>
                  <a:srgbClr val="0070C0"/>
                </a:solidFill>
                <a:latin typeface="Arial"/>
                <a:ea typeface="ＭＳ Ｐゴシック"/>
                <a:cs typeface="Arial"/>
              </a:rPr>
              <a:t>Product </a:t>
            </a:r>
            <a:r>
              <a:rPr lang="nl-NL" sz="1800" b="1" dirty="0">
                <a:solidFill>
                  <a:srgbClr val="0099FF"/>
                </a:solidFill>
                <a:latin typeface="Arial"/>
                <a:ea typeface="ＭＳ Ｐゴシック"/>
                <a:cs typeface="Arial"/>
              </a:rPr>
              <a:t>	</a:t>
            </a:r>
          </a:p>
          <a:p>
            <a:pPr>
              <a:spcBef>
                <a:spcPct val="50000"/>
              </a:spcBef>
            </a:pPr>
            <a:r>
              <a:rPr lang="nl-NL" sz="1800" dirty="0">
                <a:latin typeface="Arial"/>
                <a:ea typeface="ＭＳ Ｐゴシック"/>
                <a:cs typeface="Arial"/>
              </a:rPr>
              <a:t>Je maakt een schriftelijk verslag waarin onderstaande stappen terugkomen en je tot slot uitlegt op welke manier jij vrijwillige inzet in je IBS  vormgeeft. </a:t>
            </a:r>
            <a:endParaRPr lang="nl-NL" sz="1800" dirty="0">
              <a:cs typeface="Arial" charset="0"/>
            </a:endParaRPr>
          </a:p>
        </p:txBody>
      </p:sp>
      <p:sp>
        <p:nvSpPr>
          <p:cNvPr id="6" name="Text Box 9">
            <a:extLst>
              <a:ext uri="{FF2B5EF4-FFF2-40B4-BE49-F238E27FC236}">
                <a16:creationId xmlns:a16="http://schemas.microsoft.com/office/drawing/2014/main" id="{F1FCC5D3-DE0B-4535-BD7F-53EBCCF7C80F}"/>
              </a:ext>
            </a:extLst>
          </p:cNvPr>
          <p:cNvSpPr txBox="1">
            <a:spLocks noChangeArrowheads="1"/>
          </p:cNvSpPr>
          <p:nvPr/>
        </p:nvSpPr>
        <p:spPr bwMode="auto">
          <a:xfrm>
            <a:off x="6890993" y="614954"/>
            <a:ext cx="4864231" cy="590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175895" indent="-175895">
              <a:spcBef>
                <a:spcPct val="50000"/>
              </a:spcBef>
            </a:pPr>
            <a:r>
              <a:rPr lang="nl-NL" sz="1800" b="1" dirty="0">
                <a:solidFill>
                  <a:srgbClr val="0070C0"/>
                </a:solidFill>
                <a:latin typeface="Arial"/>
                <a:ea typeface="ＭＳ Ｐゴシック"/>
                <a:cs typeface="Arial"/>
              </a:rPr>
              <a:t>Stappen</a:t>
            </a:r>
            <a:r>
              <a:rPr lang="nl-NL" sz="1800" b="1" dirty="0">
                <a:solidFill>
                  <a:srgbClr val="CCFF33"/>
                </a:solidFill>
                <a:latin typeface="Arial"/>
                <a:ea typeface="ＭＳ Ｐゴシック"/>
                <a:cs typeface="Arial"/>
              </a:rPr>
              <a:t>			</a:t>
            </a:r>
            <a:endParaRPr lang="nl-NL" sz="1800" dirty="0">
              <a:latin typeface="Arial"/>
              <a:ea typeface="ＭＳ Ｐゴシック"/>
              <a:cs typeface="Arial"/>
            </a:endParaRPr>
          </a:p>
          <a:p>
            <a:pPr marL="175895" indent="-175895">
              <a:buFontTx/>
              <a:buChar char="•"/>
            </a:pPr>
            <a:r>
              <a:rPr lang="nl-NL" sz="1800" dirty="0">
                <a:latin typeface="Arial"/>
                <a:ea typeface="ＭＳ Ｐゴシック"/>
                <a:cs typeface="Arial"/>
              </a:rPr>
              <a:t>Verzamel de nodige informatie. Sommige info zit in de lessen. Andere info is nog niet bekend, daarvoor ga je op onderzoek uit.</a:t>
            </a:r>
          </a:p>
          <a:p>
            <a:pPr marL="175895" indent="-175895">
              <a:buFontTx/>
              <a:buChar char="•"/>
            </a:pPr>
            <a:r>
              <a:rPr lang="nl-NL" sz="1800" dirty="0">
                <a:latin typeface="Arial"/>
                <a:ea typeface="ＭＳ Ｐゴシック"/>
                <a:cs typeface="Arial"/>
              </a:rPr>
              <a:t>Orden de informatie en maak deze inzichtelijk per onderdeel.</a:t>
            </a:r>
          </a:p>
          <a:p>
            <a:pPr marL="175895" indent="-175895">
              <a:buFontTx/>
              <a:buChar char="•"/>
            </a:pPr>
            <a:r>
              <a:rPr lang="nl-NL" sz="1800" dirty="0">
                <a:latin typeface="Arial"/>
                <a:ea typeface="ＭＳ Ｐゴシック"/>
                <a:cs typeface="Arial"/>
              </a:rPr>
              <a:t>Omschrijf per generatie de kenmerken en sleutelervaringen.</a:t>
            </a:r>
            <a:endParaRPr lang="nl-NL" sz="1800" dirty="0">
              <a:cs typeface="Arial"/>
            </a:endParaRPr>
          </a:p>
          <a:p>
            <a:pPr marL="175895" indent="-175895">
              <a:buFontTx/>
              <a:buChar char="•"/>
            </a:pPr>
            <a:r>
              <a:rPr lang="nl-NL" sz="1800" dirty="0">
                <a:latin typeface="Arial"/>
                <a:ea typeface="ＭＳ Ｐゴシック"/>
                <a:cs typeface="Arial"/>
              </a:rPr>
              <a:t>Omschrijf per levensfase de kenmerken.</a:t>
            </a:r>
          </a:p>
          <a:p>
            <a:pPr marL="175895" indent="-175895">
              <a:buFontTx/>
              <a:buChar char="•"/>
            </a:pPr>
            <a:r>
              <a:rPr lang="nl-NL" sz="1800" dirty="0">
                <a:latin typeface="Arial"/>
                <a:ea typeface="ＭＳ Ｐゴシック"/>
                <a:cs typeface="Arial"/>
              </a:rPr>
              <a:t>Leg 5 transitiemomenten uit die bepalend zijn in een mensenleven.</a:t>
            </a:r>
          </a:p>
          <a:p>
            <a:pPr marL="175895" indent="-175895">
              <a:buFontTx/>
              <a:buChar char="•"/>
            </a:pPr>
            <a:r>
              <a:rPr lang="nl-NL" sz="1800" dirty="0">
                <a:latin typeface="Arial"/>
                <a:ea typeface="ＭＳ Ｐゴシック"/>
                <a:cs typeface="Arial"/>
              </a:rPr>
              <a:t>Beschrijf minimaal 3 leven veranderende situaties.</a:t>
            </a:r>
          </a:p>
          <a:p>
            <a:pPr marL="175895" indent="-175895">
              <a:buFontTx/>
              <a:buChar char="•"/>
            </a:pPr>
            <a:r>
              <a:rPr lang="nl-NL" sz="1800" dirty="0">
                <a:latin typeface="Arial"/>
                <a:ea typeface="ＭＳ Ｐゴシック"/>
                <a:cs typeface="Arial"/>
              </a:rPr>
              <a:t>Werk uit wat er bedoeld wordt met episodische vrijwilligers, traditionele vrijwilligers en geleide vrijwilligers en wat de drie belangrijkste onderdelen zijn in het werken met deze drie typen vrijwilligers. </a:t>
            </a:r>
          </a:p>
          <a:p>
            <a:pPr marL="175895" indent="-175895">
              <a:buFontTx/>
              <a:buChar char="•"/>
            </a:pPr>
            <a:r>
              <a:rPr lang="nl-NL" sz="1800" dirty="0">
                <a:latin typeface="Arial"/>
                <a:ea typeface="ＭＳ Ｐゴシック"/>
                <a:cs typeface="Arial"/>
              </a:rPr>
              <a:t>Leg een verband tussen je bevindingen en de manier waarop je vrijwillige inzet in je IBS wil vormgeven. </a:t>
            </a:r>
            <a:endParaRPr lang="nl-NL" sz="1800" dirty="0">
              <a:cs typeface="Arial" charset="0"/>
            </a:endParaRPr>
          </a:p>
        </p:txBody>
      </p:sp>
    </p:spTree>
    <p:extLst>
      <p:ext uri="{BB962C8B-B14F-4D97-AF65-F5344CB8AC3E}">
        <p14:creationId xmlns:p14="http://schemas.microsoft.com/office/powerpoint/2010/main" val="3344203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783565" y="217444"/>
            <a:ext cx="7894149" cy="461665"/>
          </a:xfrm>
          <a:prstGeom prst="rect">
            <a:avLst/>
          </a:prstGeom>
          <a:noFill/>
        </p:spPr>
        <p:txBody>
          <a:bodyPr wrap="square" rtlCol="0" anchor="t">
            <a:spAutoFit/>
          </a:bodyPr>
          <a:lstStyle/>
          <a:p>
            <a:r>
              <a:rPr lang="nl-NL" sz="2400" dirty="0">
                <a:latin typeface="Arial"/>
                <a:cs typeface="Arial"/>
              </a:rPr>
              <a:t>1920_2_SW_1 Vrijwilligersmanagement </a:t>
            </a:r>
          </a:p>
        </p:txBody>
      </p:sp>
      <p:sp>
        <p:nvSpPr>
          <p:cNvPr id="5" name="Text Box 7"/>
          <p:cNvSpPr txBox="1">
            <a:spLocks noChangeArrowheads="1"/>
          </p:cNvSpPr>
          <p:nvPr/>
        </p:nvSpPr>
        <p:spPr bwMode="auto">
          <a:xfrm>
            <a:off x="2824633" y="840452"/>
            <a:ext cx="3600450" cy="12772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0070C0"/>
                </a:solidFill>
              </a:rPr>
              <a:t>Leerdoel </a:t>
            </a:r>
          </a:p>
          <a:p>
            <a:r>
              <a:rPr lang="nl-NL" sz="1100" dirty="0"/>
              <a:t>Na het doornemen van de bronnen, het volgen van de lessen en het uitvoeren van de opdrachten kun je uitleggen hoe je vrijwillige inzet kunt sturen. Je hebt inzicht in generaties, leefstijlen, transitiemomenten en levensfasen en begrijpt dat een goede groep vrijwilligers bestaat aan een diversiteit van mensen.</a:t>
            </a:r>
          </a:p>
        </p:txBody>
      </p:sp>
      <p:sp>
        <p:nvSpPr>
          <p:cNvPr id="6" name="Text Box 8"/>
          <p:cNvSpPr txBox="1">
            <a:spLocks noChangeArrowheads="1"/>
          </p:cNvSpPr>
          <p:nvPr/>
        </p:nvSpPr>
        <p:spPr bwMode="auto">
          <a:xfrm>
            <a:off x="2824633" y="2308083"/>
            <a:ext cx="3600450" cy="938719"/>
          </a:xfrm>
          <a:prstGeom prst="rect">
            <a:avLst/>
          </a:prstGeom>
          <a:noFill/>
          <a:ln w="9525">
            <a:solidFill>
              <a:schemeClr val="tx1"/>
            </a:solidFill>
            <a:miter lim="800000"/>
            <a:headEnd/>
            <a:tailEnd/>
          </a:ln>
          <a:effectLst/>
        </p:spPr>
        <p:txBody>
          <a:bodyPr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0070C0"/>
                </a:solidFill>
                <a:latin typeface="Arial"/>
                <a:ea typeface="ＭＳ Ｐゴシック"/>
                <a:cs typeface="Arial"/>
              </a:rPr>
              <a:t>Product </a:t>
            </a:r>
            <a:r>
              <a:rPr lang="nl-NL" sz="1100" b="1" dirty="0">
                <a:solidFill>
                  <a:srgbClr val="0099FF"/>
                </a:solidFill>
                <a:latin typeface="Arial"/>
                <a:ea typeface="ＭＳ Ｐゴシック"/>
                <a:cs typeface="Arial"/>
              </a:rPr>
              <a:t>				</a:t>
            </a:r>
            <a:endParaRPr lang="nl-NL" sz="1100" dirty="0">
              <a:latin typeface="Arial"/>
              <a:ea typeface="ＭＳ Ｐゴシック"/>
              <a:cs typeface="Arial"/>
            </a:endParaRPr>
          </a:p>
          <a:p>
            <a:pPr indent="1270">
              <a:tabLst>
                <a:tab pos="1163638" algn="l"/>
              </a:tabLst>
            </a:pPr>
            <a:r>
              <a:rPr lang="nl-NL" sz="1100" dirty="0">
                <a:latin typeface="Arial"/>
                <a:ea typeface="ＭＳ Ｐゴシック"/>
                <a:cs typeface="Arial"/>
              </a:rPr>
              <a:t>Je maakt een schriftelijk verslag waarin onderstaande stappen terugkomen en je tot slot uitlegt op welke manier jij vrijwillige inzet in je IBS  vormgeeft. </a:t>
            </a:r>
            <a:endParaRPr lang="nl-NL" sz="1100" dirty="0">
              <a:cs typeface="Arial" charset="0"/>
            </a:endParaRPr>
          </a:p>
        </p:txBody>
      </p:sp>
      <p:sp>
        <p:nvSpPr>
          <p:cNvPr id="7" name="Text Box 9"/>
          <p:cNvSpPr txBox="1">
            <a:spLocks noChangeArrowheads="1"/>
          </p:cNvSpPr>
          <p:nvPr/>
        </p:nvSpPr>
        <p:spPr bwMode="auto">
          <a:xfrm>
            <a:off x="2805105" y="3329844"/>
            <a:ext cx="3596272" cy="3308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175895" indent="-175895">
              <a:spcBef>
                <a:spcPct val="50000"/>
              </a:spcBef>
            </a:pPr>
            <a:r>
              <a:rPr lang="nl-NL" sz="1100" b="1" dirty="0">
                <a:solidFill>
                  <a:srgbClr val="0070C0"/>
                </a:solidFill>
                <a:latin typeface="Arial"/>
                <a:ea typeface="ＭＳ Ｐゴシック"/>
                <a:cs typeface="Arial"/>
              </a:rPr>
              <a:t>Stappen</a:t>
            </a:r>
            <a:r>
              <a:rPr lang="nl-NL" sz="1100" b="1" dirty="0">
                <a:solidFill>
                  <a:srgbClr val="CCFF33"/>
                </a:solidFill>
                <a:latin typeface="Arial"/>
                <a:ea typeface="ＭＳ Ｐゴシック"/>
                <a:cs typeface="Arial"/>
              </a:rPr>
              <a:t>			</a:t>
            </a:r>
            <a:endParaRPr lang="nl-NL" dirty="0">
              <a:latin typeface="Arial"/>
              <a:ea typeface="ＭＳ Ｐゴシック"/>
              <a:cs typeface="Arial"/>
            </a:endParaRPr>
          </a:p>
          <a:p>
            <a:pPr marL="175895" indent="-175895">
              <a:buFontTx/>
              <a:buChar char="•"/>
            </a:pPr>
            <a:r>
              <a:rPr lang="nl-NL" sz="1100" dirty="0">
                <a:latin typeface="Arial"/>
                <a:ea typeface="ＭＳ Ｐゴシック"/>
                <a:cs typeface="Arial"/>
              </a:rPr>
              <a:t>Verzamel de nodige informatie. Sommige info zit in de lessen. Andere info is nog niet bekend, daarvoor ga je op onderzoek uit.</a:t>
            </a:r>
          </a:p>
          <a:p>
            <a:pPr marL="175895" indent="-175895">
              <a:buFontTx/>
              <a:buChar char="•"/>
            </a:pPr>
            <a:r>
              <a:rPr lang="nl-NL" sz="1100" dirty="0">
                <a:latin typeface="Arial"/>
                <a:ea typeface="ＭＳ Ｐゴシック"/>
                <a:cs typeface="Arial"/>
              </a:rPr>
              <a:t>Orden de informatie en maak deze inzichtelijk per onderdeel.</a:t>
            </a:r>
          </a:p>
          <a:p>
            <a:pPr marL="175895" indent="-175895">
              <a:buFontTx/>
              <a:buChar char="•"/>
            </a:pPr>
            <a:r>
              <a:rPr lang="nl-NL" sz="1100" dirty="0">
                <a:latin typeface="Arial"/>
                <a:ea typeface="ＭＳ Ｐゴシック"/>
                <a:cs typeface="Arial"/>
              </a:rPr>
              <a:t>Omschrijf per generatie de kenmerken en sleutelervaringen.</a:t>
            </a:r>
            <a:endParaRPr lang="nl-NL" sz="1100" dirty="0">
              <a:cs typeface="Arial"/>
            </a:endParaRPr>
          </a:p>
          <a:p>
            <a:pPr marL="175895" indent="-175895">
              <a:buFontTx/>
              <a:buChar char="•"/>
            </a:pPr>
            <a:r>
              <a:rPr lang="nl-NL" sz="1100" dirty="0">
                <a:latin typeface="Arial"/>
                <a:ea typeface="ＭＳ Ｐゴシック"/>
                <a:cs typeface="Arial"/>
              </a:rPr>
              <a:t>Omschrijf per levensfase de kenmerken.</a:t>
            </a:r>
          </a:p>
          <a:p>
            <a:pPr marL="175895" indent="-175895">
              <a:buFontTx/>
              <a:buChar char="•"/>
            </a:pPr>
            <a:r>
              <a:rPr lang="nl-NL" sz="1100" dirty="0">
                <a:latin typeface="Arial"/>
                <a:ea typeface="ＭＳ Ｐゴシック"/>
                <a:cs typeface="Arial"/>
              </a:rPr>
              <a:t>Leg 5 transitiemomenten uit die bepalend zijn in een mensenleven.</a:t>
            </a:r>
          </a:p>
          <a:p>
            <a:pPr marL="175895" indent="-175895">
              <a:buFontTx/>
              <a:buChar char="•"/>
            </a:pPr>
            <a:r>
              <a:rPr lang="nl-NL" sz="1100" dirty="0">
                <a:latin typeface="Arial"/>
                <a:ea typeface="ＭＳ Ｐゴシック"/>
                <a:cs typeface="Arial"/>
              </a:rPr>
              <a:t>Beschrijf minimaal 3 leven veranderende situaties.</a:t>
            </a:r>
          </a:p>
          <a:p>
            <a:pPr marL="175895" indent="-175895">
              <a:buFontTx/>
              <a:buChar char="•"/>
            </a:pPr>
            <a:r>
              <a:rPr lang="nl-NL" sz="1100" dirty="0">
                <a:latin typeface="Arial"/>
                <a:ea typeface="ＭＳ Ｐゴシック"/>
                <a:cs typeface="Arial"/>
              </a:rPr>
              <a:t>Werk uit wat er bedoeld wordt met episodische vrijwilligers, traditionele vrijwilligers en geleide vrijwilligers en wat de drie belangrijkste onderdelen zijn in het werken met deze drie typen vrijwilligers. </a:t>
            </a:r>
          </a:p>
          <a:p>
            <a:pPr marL="175895" indent="-175895">
              <a:buFontTx/>
              <a:buChar char="•"/>
            </a:pPr>
            <a:r>
              <a:rPr lang="nl-NL" sz="1100" dirty="0">
                <a:latin typeface="Arial"/>
                <a:ea typeface="ＭＳ Ｐゴシック"/>
                <a:cs typeface="Arial"/>
              </a:rPr>
              <a:t>Leg een verband tussen je bevindingen en de manier waarop je vrijwillige inzet in je IBS wil vormgeven. </a:t>
            </a:r>
            <a:endParaRPr lang="nl-NL" sz="1100" dirty="0">
              <a:cs typeface="Arial" charset="0"/>
            </a:endParaRPr>
          </a:p>
        </p:txBody>
      </p:sp>
      <p:sp>
        <p:nvSpPr>
          <p:cNvPr id="8" name="Text Box 14"/>
          <p:cNvSpPr txBox="1">
            <a:spLocks noChangeArrowheads="1"/>
          </p:cNvSpPr>
          <p:nvPr/>
        </p:nvSpPr>
        <p:spPr bwMode="auto">
          <a:xfrm>
            <a:off x="6929989" y="3129295"/>
            <a:ext cx="3589619" cy="701731"/>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0070C0"/>
                </a:solidFill>
              </a:rPr>
              <a:t>Bronnen</a:t>
            </a:r>
          </a:p>
          <a:p>
            <a:pPr marL="176213" indent="-176213" defTabSz="457200">
              <a:lnSpc>
                <a:spcPct val="80000"/>
              </a:lnSpc>
              <a:spcBef>
                <a:spcPct val="50000"/>
              </a:spcBef>
              <a:buFontTx/>
              <a:buChar char="•"/>
              <a:tabLst>
                <a:tab pos="176213" algn="l"/>
                <a:tab pos="1163638" algn="l"/>
              </a:tabLst>
            </a:pPr>
            <a:r>
              <a:rPr lang="nl-NL" sz="1100" dirty="0"/>
              <a:t>leerplatform bronnen</a:t>
            </a:r>
          </a:p>
          <a:p>
            <a:pPr marL="176213" indent="-176213" defTabSz="457200">
              <a:lnSpc>
                <a:spcPct val="80000"/>
              </a:lnSpc>
              <a:spcBef>
                <a:spcPct val="50000"/>
              </a:spcBef>
              <a:buFontTx/>
              <a:buChar char="•"/>
              <a:tabLst>
                <a:tab pos="176213" algn="l"/>
                <a:tab pos="1163638" algn="l"/>
              </a:tabLst>
            </a:pPr>
            <a:r>
              <a:rPr lang="nl-NL" sz="1100" dirty="0">
                <a:hlinkClick r:id="rId3"/>
              </a:rPr>
              <a:t>https://www.movisie.nl/</a:t>
            </a:r>
            <a:endParaRPr lang="nl-NL" sz="1100" dirty="0"/>
          </a:p>
        </p:txBody>
      </p:sp>
      <p:sp>
        <p:nvSpPr>
          <p:cNvPr id="11" name="Text Box 14"/>
          <p:cNvSpPr txBox="1">
            <a:spLocks noChangeArrowheads="1"/>
          </p:cNvSpPr>
          <p:nvPr/>
        </p:nvSpPr>
        <p:spPr bwMode="auto">
          <a:xfrm>
            <a:off x="6907460" y="2469425"/>
            <a:ext cx="3589620" cy="51552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0070C0"/>
                </a:solidFill>
              </a:rPr>
              <a:t>Bijeenkomsten </a:t>
            </a:r>
          </a:p>
          <a:p>
            <a:pPr>
              <a:spcBef>
                <a:spcPct val="50000"/>
              </a:spcBef>
            </a:pPr>
            <a:r>
              <a:rPr lang="nl-NL" sz="1100" dirty="0"/>
              <a:t>Lessen specialisatie S&amp;W </a:t>
            </a:r>
          </a:p>
        </p:txBody>
      </p:sp>
      <p:sp>
        <p:nvSpPr>
          <p:cNvPr id="13" name="Text Box 17"/>
          <p:cNvSpPr txBox="1">
            <a:spLocks noChangeArrowheads="1"/>
          </p:cNvSpPr>
          <p:nvPr/>
        </p:nvSpPr>
        <p:spPr bwMode="auto">
          <a:xfrm>
            <a:off x="6907461" y="834587"/>
            <a:ext cx="3612147" cy="1615827"/>
          </a:xfrm>
          <a:prstGeom prst="rect">
            <a:avLst/>
          </a:prstGeom>
          <a:noFill/>
          <a:ln w="9525">
            <a:solidFill>
              <a:schemeClr val="tx1"/>
            </a:solidFill>
            <a:miter lim="800000"/>
            <a:headEnd/>
            <a:tailEnd/>
          </a:ln>
          <a:effectLst/>
        </p:spPr>
        <p:txBody>
          <a:bodyPr wrap="square" anchor="t">
            <a:spAutoFit/>
          </a:bodyPr>
          <a:lstStyle/>
          <a:p>
            <a:pPr>
              <a:spcBef>
                <a:spcPct val="50000"/>
              </a:spcBef>
              <a:defRPr/>
            </a:pPr>
            <a:r>
              <a:rPr lang="nl-NL" sz="1100" b="1" dirty="0">
                <a:solidFill>
                  <a:srgbClr val="0070C0"/>
                </a:solidFill>
                <a:latin typeface="Arial"/>
                <a:cs typeface="ＭＳ Ｐゴシック" pitchFamily="36" charset="-128"/>
              </a:rPr>
              <a:t>Samenwerking</a:t>
            </a:r>
            <a:r>
              <a:rPr lang="nl-NL" sz="1100" b="1" dirty="0">
                <a:solidFill>
                  <a:srgbClr val="CCFF33"/>
                </a:solidFill>
                <a:latin typeface="Arial"/>
                <a:cs typeface="ＭＳ Ｐゴシック" pitchFamily="36" charset="-128"/>
              </a:rPr>
              <a:t>				 </a:t>
            </a:r>
            <a:endParaRPr lang="nl-NL" sz="1100" b="1" dirty="0">
              <a:solidFill>
                <a:srgbClr val="CCFF33"/>
              </a:solidFill>
              <a:latin typeface="Arial" pitchFamily="36" charset="0"/>
              <a:cs typeface="ＭＳ Ｐゴシック" pitchFamily="36" charset="-128"/>
            </a:endParaRP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Plaats je product op het Leerplatform en vraag om feedback.</a:t>
            </a: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Bekijk leerproducten van anderen en geef feedback.</a:t>
            </a: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Verbeter je leerproduct en plaats versie 2</a:t>
            </a:r>
          </a:p>
          <a:p>
            <a:pPr marL="171450" indent="-171450" eaLnBrk="0" hangingPunct="0">
              <a:buFont typeface="Arial" pitchFamily="34" charset="0"/>
              <a:buChar char="•"/>
            </a:pPr>
            <a:r>
              <a:rPr lang="nl-NL" sz="1100" dirty="0">
                <a:latin typeface="Arial" panose="020B0604020202020204" pitchFamily="34" charset="0"/>
                <a:cs typeface="Arial" panose="020B0604020202020204" pitchFamily="34" charset="0"/>
              </a:rPr>
              <a:t>Deze opdracht maak je alleen.</a:t>
            </a:r>
            <a:endParaRPr lang="nl-NL" sz="1100" dirty="0">
              <a:latin typeface="Arial" panose="020B0604020202020204" pitchFamily="34" charset="0"/>
              <a:ea typeface="Calibri" pitchFamily="34" charset="0"/>
              <a:cs typeface="Arial" panose="020B0604020202020204" pitchFamily="34" charset="0"/>
            </a:endParaRP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Versie 1 19-12-2019</a:t>
            </a: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Versie </a:t>
            </a:r>
            <a:r>
              <a:rPr lang="nl-NL" sz="1100">
                <a:latin typeface="Arial" panose="020B0604020202020204" pitchFamily="34" charset="0"/>
                <a:ea typeface="Calibri" pitchFamily="34" charset="0"/>
                <a:cs typeface="Arial" panose="020B0604020202020204" pitchFamily="34" charset="0"/>
              </a:rPr>
              <a:t>2 08-01-2020</a:t>
            </a:r>
            <a:endParaRPr lang="nl-NL" sz="1100" dirty="0">
              <a:latin typeface="Arial" panose="020B0604020202020204" pitchFamily="34" charset="0"/>
              <a:ea typeface="Calibri" pitchFamily="34" charset="0"/>
              <a:cs typeface="Arial" panose="020B0604020202020204" pitchFamily="34" charset="0"/>
            </a:endParaRPr>
          </a:p>
        </p:txBody>
      </p:sp>
      <p:pic>
        <p:nvPicPr>
          <p:cNvPr id="9" name="Afbeelding 8"/>
          <p:cNvPicPr>
            <a:picLocks noChangeAspect="1"/>
          </p:cNvPicPr>
          <p:nvPr/>
        </p:nvPicPr>
        <p:blipFill rotWithShape="1">
          <a:blip r:embed="rId4"/>
          <a:srcRect l="21805" r="10840"/>
          <a:stretch/>
        </p:blipFill>
        <p:spPr>
          <a:xfrm>
            <a:off x="2501026" y="844632"/>
            <a:ext cx="299335" cy="412425"/>
          </a:xfrm>
          <a:prstGeom prst="rect">
            <a:avLst/>
          </a:prstGeom>
        </p:spPr>
      </p:pic>
      <p:pic>
        <p:nvPicPr>
          <p:cNvPr id="12" name="Afbeelding 11"/>
          <p:cNvPicPr>
            <a:picLocks noChangeAspect="1"/>
          </p:cNvPicPr>
          <p:nvPr/>
        </p:nvPicPr>
        <p:blipFill>
          <a:blip r:embed="rId5"/>
          <a:stretch>
            <a:fillRect/>
          </a:stretch>
        </p:blipFill>
        <p:spPr>
          <a:xfrm>
            <a:off x="2520274" y="2306870"/>
            <a:ext cx="263290" cy="321303"/>
          </a:xfrm>
          <a:prstGeom prst="rect">
            <a:avLst/>
          </a:prstGeom>
        </p:spPr>
      </p:pic>
      <p:pic>
        <p:nvPicPr>
          <p:cNvPr id="14" name="Afbeelding 13"/>
          <p:cNvPicPr>
            <a:picLocks noChangeAspect="1"/>
          </p:cNvPicPr>
          <p:nvPr/>
        </p:nvPicPr>
        <p:blipFill>
          <a:blip r:embed="rId6"/>
          <a:stretch>
            <a:fillRect/>
          </a:stretch>
        </p:blipFill>
        <p:spPr>
          <a:xfrm>
            <a:off x="2459215" y="3333124"/>
            <a:ext cx="266283" cy="416301"/>
          </a:xfrm>
          <a:prstGeom prst="rect">
            <a:avLst/>
          </a:prstGeom>
        </p:spPr>
      </p:pic>
      <p:pic>
        <p:nvPicPr>
          <p:cNvPr id="16" name="Afbeelding 15"/>
          <p:cNvPicPr>
            <a:picLocks noChangeAspect="1"/>
          </p:cNvPicPr>
          <p:nvPr/>
        </p:nvPicPr>
        <p:blipFill>
          <a:blip r:embed="rId7"/>
          <a:stretch>
            <a:fillRect/>
          </a:stretch>
        </p:blipFill>
        <p:spPr>
          <a:xfrm>
            <a:off x="6473102" y="834586"/>
            <a:ext cx="385812" cy="263054"/>
          </a:xfrm>
          <a:prstGeom prst="rect">
            <a:avLst/>
          </a:prstGeom>
        </p:spPr>
      </p:pic>
      <p:pic>
        <p:nvPicPr>
          <p:cNvPr id="17" name="Afbeelding 16"/>
          <p:cNvPicPr>
            <a:picLocks noChangeAspect="1"/>
          </p:cNvPicPr>
          <p:nvPr/>
        </p:nvPicPr>
        <p:blipFill>
          <a:blip r:embed="rId8"/>
          <a:stretch>
            <a:fillRect/>
          </a:stretch>
        </p:blipFill>
        <p:spPr>
          <a:xfrm>
            <a:off x="6559690" y="3134086"/>
            <a:ext cx="299225" cy="290796"/>
          </a:xfrm>
          <a:prstGeom prst="rect">
            <a:avLst/>
          </a:prstGeom>
        </p:spPr>
      </p:pic>
      <p:pic>
        <p:nvPicPr>
          <p:cNvPr id="23" name="Afbeelding 22"/>
          <p:cNvPicPr>
            <a:picLocks noChangeAspect="1"/>
          </p:cNvPicPr>
          <p:nvPr/>
        </p:nvPicPr>
        <p:blipFill rotWithShape="1">
          <a:blip r:embed="rId9"/>
          <a:srcRect l="17050" t="33024" r="61669" b="30375"/>
          <a:stretch/>
        </p:blipFill>
        <p:spPr>
          <a:xfrm>
            <a:off x="6555931" y="2467522"/>
            <a:ext cx="269390" cy="260485"/>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4403" y="4005038"/>
            <a:ext cx="2758755" cy="183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p:cNvPicPr>
            <a:picLocks noChangeAspect="1"/>
          </p:cNvPicPr>
          <p:nvPr/>
        </p:nvPicPr>
        <p:blipFill>
          <a:blip r:embed="rId11"/>
          <a:stretch>
            <a:fillRect/>
          </a:stretch>
        </p:blipFill>
        <p:spPr>
          <a:xfrm>
            <a:off x="1524000" y="1"/>
            <a:ext cx="1068356" cy="797799"/>
          </a:xfrm>
          <a:prstGeom prst="rect">
            <a:avLst/>
          </a:prstGeom>
        </p:spPr>
      </p:pic>
      <p:pic>
        <p:nvPicPr>
          <p:cNvPr id="3" name="Afbeelding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77746" y="4922951"/>
            <a:ext cx="1402164" cy="1402164"/>
          </a:xfrm>
          <a:prstGeom prst="rect">
            <a:avLst/>
          </a:prstGeom>
        </p:spPr>
      </p:pic>
    </p:spTree>
    <p:extLst>
      <p:ext uri="{BB962C8B-B14F-4D97-AF65-F5344CB8AC3E}">
        <p14:creationId xmlns:p14="http://schemas.microsoft.com/office/powerpoint/2010/main" val="193313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allon: rechthoek met afgeronde hoeken 4">
            <a:extLst>
              <a:ext uri="{FF2B5EF4-FFF2-40B4-BE49-F238E27FC236}">
                <a16:creationId xmlns:a16="http://schemas.microsoft.com/office/drawing/2014/main" id="{11386BD4-45ED-449C-B1E2-8D30E86B5A47}"/>
              </a:ext>
            </a:extLst>
          </p:cNvPr>
          <p:cNvSpPr/>
          <p:nvPr/>
        </p:nvSpPr>
        <p:spPr>
          <a:xfrm>
            <a:off x="7145517" y="327582"/>
            <a:ext cx="4779390" cy="2780907"/>
          </a:xfrm>
          <a:prstGeom prst="wedgeRoundRectCallout">
            <a:avLst>
              <a:gd name="adj1" fmla="val -46277"/>
              <a:gd name="adj2" fmla="val 862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Opdracht 1 voor vandaag:</a:t>
            </a:r>
          </a:p>
          <a:p>
            <a:pPr algn="ctr"/>
            <a:r>
              <a:rPr lang="nl-NL" sz="2800" dirty="0"/>
              <a:t>Zet een structuur op voor je LA Vrijwilligersmanagement. </a:t>
            </a:r>
          </a:p>
        </p:txBody>
      </p:sp>
      <p:pic>
        <p:nvPicPr>
          <p:cNvPr id="1026" name="Picture 2" descr="Afbeeldingsresultaat voor wat gaan we doen">
            <a:extLst>
              <a:ext uri="{FF2B5EF4-FFF2-40B4-BE49-F238E27FC236}">
                <a16:creationId xmlns:a16="http://schemas.microsoft.com/office/drawing/2014/main" id="{E49F1EC1-0FC8-4E0E-ADC7-D60063165E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60" t="-1" r="64075" b="-3166"/>
          <a:stretch/>
        </p:blipFill>
        <p:spPr bwMode="auto">
          <a:xfrm>
            <a:off x="2413261" y="2846894"/>
            <a:ext cx="1509368" cy="30961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wat gaan we doen">
            <a:extLst>
              <a:ext uri="{FF2B5EF4-FFF2-40B4-BE49-F238E27FC236}">
                <a16:creationId xmlns:a16="http://schemas.microsoft.com/office/drawing/2014/main" id="{B6D19967-5234-4A92-AAFC-6FFFF00A34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25" b="52570"/>
          <a:stretch/>
        </p:blipFill>
        <p:spPr bwMode="auto">
          <a:xfrm>
            <a:off x="3740820" y="2846894"/>
            <a:ext cx="1925228" cy="859017"/>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23CA4E44-12F1-4F77-96C9-65C220788BFD}"/>
              </a:ext>
            </a:extLst>
          </p:cNvPr>
          <p:cNvSpPr/>
          <p:nvPr/>
        </p:nvSpPr>
        <p:spPr>
          <a:xfrm>
            <a:off x="6977569" y="6161086"/>
            <a:ext cx="4797917" cy="369332"/>
          </a:xfrm>
          <a:prstGeom prst="rect">
            <a:avLst/>
          </a:prstGeom>
        </p:spPr>
        <p:txBody>
          <a:bodyPr wrap="none">
            <a:spAutoFit/>
          </a:bodyPr>
          <a:lstStyle/>
          <a:p>
            <a:r>
              <a:rPr lang="nl-NL" dirty="0">
                <a:hlinkClick r:id="rId3"/>
              </a:rPr>
              <a:t>https://www.youtube.com/watch?v=jI6jGlQhTU4</a:t>
            </a:r>
            <a:endParaRPr lang="nl-NL" dirty="0"/>
          </a:p>
        </p:txBody>
      </p:sp>
      <p:sp>
        <p:nvSpPr>
          <p:cNvPr id="3" name="Rechthoek 2">
            <a:extLst>
              <a:ext uri="{FF2B5EF4-FFF2-40B4-BE49-F238E27FC236}">
                <a16:creationId xmlns:a16="http://schemas.microsoft.com/office/drawing/2014/main" id="{218E5C03-C665-4E34-86A3-4B75A6189A16}"/>
              </a:ext>
            </a:extLst>
          </p:cNvPr>
          <p:cNvSpPr/>
          <p:nvPr/>
        </p:nvSpPr>
        <p:spPr>
          <a:xfrm>
            <a:off x="6756355" y="5573688"/>
            <a:ext cx="5019131" cy="369332"/>
          </a:xfrm>
          <a:prstGeom prst="rect">
            <a:avLst/>
          </a:prstGeom>
        </p:spPr>
        <p:txBody>
          <a:bodyPr wrap="none">
            <a:spAutoFit/>
          </a:bodyPr>
          <a:lstStyle/>
          <a:p>
            <a:r>
              <a:rPr lang="nl-NL" dirty="0">
                <a:hlinkClick r:id="rId4"/>
              </a:rPr>
              <a:t>https://www.youtube.com/watch?v=2fngvQS_PmQ</a:t>
            </a:r>
            <a:endParaRPr lang="nl-NL" dirty="0"/>
          </a:p>
        </p:txBody>
      </p:sp>
    </p:spTree>
    <p:extLst>
      <p:ext uri="{BB962C8B-B14F-4D97-AF65-F5344CB8AC3E}">
        <p14:creationId xmlns:p14="http://schemas.microsoft.com/office/powerpoint/2010/main" val="254976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BF92CF9-80CB-4800-AEED-14E452B5272C}"/>
              </a:ext>
            </a:extLst>
          </p:cNvPr>
          <p:cNvSpPr txBox="1"/>
          <p:nvPr/>
        </p:nvSpPr>
        <p:spPr>
          <a:xfrm>
            <a:off x="894459" y="1176683"/>
            <a:ext cx="8875940" cy="523220"/>
          </a:xfrm>
          <a:prstGeom prst="rect">
            <a:avLst/>
          </a:prstGeom>
          <a:noFill/>
        </p:spPr>
        <p:txBody>
          <a:bodyPr wrap="square" rtlCol="0">
            <a:spAutoFit/>
          </a:bodyPr>
          <a:lstStyle/>
          <a:p>
            <a:r>
              <a:rPr lang="nl-NL" sz="2800" b="1" dirty="0">
                <a:solidFill>
                  <a:schemeClr val="accent3"/>
                </a:solidFill>
                <a:latin typeface="+mj-lt"/>
              </a:rPr>
              <a:t>3. Doelgroepen en demografie in sociaal werk </a:t>
            </a:r>
          </a:p>
        </p:txBody>
      </p:sp>
      <p:sp>
        <p:nvSpPr>
          <p:cNvPr id="2" name="Rechthoek 1">
            <a:extLst>
              <a:ext uri="{FF2B5EF4-FFF2-40B4-BE49-F238E27FC236}">
                <a16:creationId xmlns:a16="http://schemas.microsoft.com/office/drawing/2014/main" id="{81723DBE-E124-4568-A82E-854B9B815E7C}"/>
              </a:ext>
            </a:extLst>
          </p:cNvPr>
          <p:cNvSpPr/>
          <p:nvPr/>
        </p:nvSpPr>
        <p:spPr>
          <a:xfrm>
            <a:off x="1214486" y="1699903"/>
            <a:ext cx="7707984" cy="1938992"/>
          </a:xfrm>
          <a:prstGeom prst="rect">
            <a:avLst/>
          </a:prstGeom>
        </p:spPr>
        <p:txBody>
          <a:bodyPr wrap="square">
            <a:spAutoFit/>
          </a:bodyPr>
          <a:lstStyle/>
          <a:p>
            <a:r>
              <a:rPr lang="nl-NL" sz="2400" dirty="0"/>
              <a:t>Uit de begrippenlijst;</a:t>
            </a:r>
          </a:p>
          <a:p>
            <a:r>
              <a:rPr lang="nl-NL" sz="2400" i="1" dirty="0"/>
              <a:t>Je kunt een analyse maken van de verschillende doelgroepen en je kent de demografische en culturele kenmerken per doelgroep. Je kunt voorbeelden geven van manieren waarop je met de belangrijkste groepen werkt als stad en </a:t>
            </a:r>
            <a:r>
              <a:rPr lang="nl-NL" sz="2400" i="1" dirty="0" err="1"/>
              <a:t>wijker</a:t>
            </a:r>
            <a:r>
              <a:rPr lang="nl-NL" sz="2400" i="1" dirty="0"/>
              <a:t>.</a:t>
            </a:r>
          </a:p>
        </p:txBody>
      </p:sp>
      <p:sp>
        <p:nvSpPr>
          <p:cNvPr id="6" name="Tekstballon: ovaal 5">
            <a:extLst>
              <a:ext uri="{FF2B5EF4-FFF2-40B4-BE49-F238E27FC236}">
                <a16:creationId xmlns:a16="http://schemas.microsoft.com/office/drawing/2014/main" id="{E00A09B6-FEA4-4376-AF5E-D9774A16F0D2}"/>
              </a:ext>
            </a:extLst>
          </p:cNvPr>
          <p:cNvSpPr/>
          <p:nvPr/>
        </p:nvSpPr>
        <p:spPr>
          <a:xfrm>
            <a:off x="8107051" y="4982297"/>
            <a:ext cx="3619893" cy="1611984"/>
          </a:xfrm>
          <a:prstGeom prst="wedgeEllipseCallout">
            <a:avLst>
              <a:gd name="adj1" fmla="val -101821"/>
              <a:gd name="adj2" fmla="val -10709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Belangrijk: wat is je doel, opdracht of missie? </a:t>
            </a:r>
          </a:p>
        </p:txBody>
      </p:sp>
    </p:spTree>
    <p:extLst>
      <p:ext uri="{BB962C8B-B14F-4D97-AF65-F5344CB8AC3E}">
        <p14:creationId xmlns:p14="http://schemas.microsoft.com/office/powerpoint/2010/main" val="279434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C3B7AFB-06AE-4DAF-B8AF-3268ABBCE0BA}"/>
              </a:ext>
            </a:extLst>
          </p:cNvPr>
          <p:cNvSpPr txBox="1"/>
          <p:nvPr/>
        </p:nvSpPr>
        <p:spPr>
          <a:xfrm>
            <a:off x="848413" y="1634863"/>
            <a:ext cx="3780148" cy="584775"/>
          </a:xfrm>
          <a:prstGeom prst="rect">
            <a:avLst/>
          </a:prstGeom>
          <a:noFill/>
        </p:spPr>
        <p:txBody>
          <a:bodyPr wrap="square" rtlCol="0">
            <a:spAutoFit/>
          </a:bodyPr>
          <a:lstStyle/>
          <a:p>
            <a:r>
              <a:rPr lang="nl-NL" sz="3200" dirty="0">
                <a:solidFill>
                  <a:schemeClr val="accent3"/>
                </a:solidFill>
                <a:latin typeface="Aparajita" panose="020B0502040204020203" pitchFamily="18" charset="0"/>
                <a:cs typeface="Aparajita" panose="020B0502040204020203" pitchFamily="18" charset="0"/>
              </a:rPr>
              <a:t>Leeftijd</a:t>
            </a:r>
            <a:r>
              <a:rPr lang="nl-NL" dirty="0"/>
              <a:t> </a:t>
            </a:r>
          </a:p>
        </p:txBody>
      </p:sp>
      <p:sp>
        <p:nvSpPr>
          <p:cNvPr id="3" name="Tekstvak 2">
            <a:extLst>
              <a:ext uri="{FF2B5EF4-FFF2-40B4-BE49-F238E27FC236}">
                <a16:creationId xmlns:a16="http://schemas.microsoft.com/office/drawing/2014/main" id="{D9BC9AC1-EC09-4C11-ACA9-110C23266D58}"/>
              </a:ext>
            </a:extLst>
          </p:cNvPr>
          <p:cNvSpPr txBox="1"/>
          <p:nvPr/>
        </p:nvSpPr>
        <p:spPr>
          <a:xfrm>
            <a:off x="2469822" y="1434808"/>
            <a:ext cx="3780148" cy="523220"/>
          </a:xfrm>
          <a:prstGeom prst="rect">
            <a:avLst/>
          </a:prstGeom>
          <a:noFill/>
        </p:spPr>
        <p:txBody>
          <a:bodyPr wrap="square" rtlCol="0">
            <a:spAutoFit/>
          </a:bodyPr>
          <a:lstStyle/>
          <a:p>
            <a:r>
              <a:rPr lang="nl-NL" sz="2800" dirty="0">
                <a:solidFill>
                  <a:schemeClr val="accent3"/>
                </a:solidFill>
                <a:latin typeface="Browallia New" panose="020B0502040204020203" pitchFamily="34" charset="-34"/>
                <a:cs typeface="Browallia New" panose="020B0502040204020203" pitchFamily="34" charset="-34"/>
              </a:rPr>
              <a:t>Hobby en interesse  </a:t>
            </a:r>
          </a:p>
        </p:txBody>
      </p:sp>
      <p:sp>
        <p:nvSpPr>
          <p:cNvPr id="4" name="Tekstvak 3">
            <a:extLst>
              <a:ext uri="{FF2B5EF4-FFF2-40B4-BE49-F238E27FC236}">
                <a16:creationId xmlns:a16="http://schemas.microsoft.com/office/drawing/2014/main" id="{6A11C830-4E55-42CC-BC79-65AE2C06C050}"/>
              </a:ext>
            </a:extLst>
          </p:cNvPr>
          <p:cNvSpPr txBox="1"/>
          <p:nvPr/>
        </p:nvSpPr>
        <p:spPr>
          <a:xfrm>
            <a:off x="3530338" y="2191654"/>
            <a:ext cx="3780148" cy="954107"/>
          </a:xfrm>
          <a:prstGeom prst="rect">
            <a:avLst/>
          </a:prstGeom>
          <a:noFill/>
        </p:spPr>
        <p:txBody>
          <a:bodyPr wrap="square" rtlCol="0">
            <a:spAutoFit/>
          </a:bodyPr>
          <a:lstStyle/>
          <a:p>
            <a:r>
              <a:rPr lang="nl-NL" sz="2800" dirty="0">
                <a:solidFill>
                  <a:schemeClr val="accent3"/>
                </a:solidFill>
                <a:latin typeface="Eras Demi ITC" panose="020B0805030504020804" pitchFamily="34" charset="0"/>
              </a:rPr>
              <a:t>Sociaaleconomische achtergrond  </a:t>
            </a:r>
          </a:p>
        </p:txBody>
      </p:sp>
      <p:sp>
        <p:nvSpPr>
          <p:cNvPr id="5" name="Tekstvak 4">
            <a:extLst>
              <a:ext uri="{FF2B5EF4-FFF2-40B4-BE49-F238E27FC236}">
                <a16:creationId xmlns:a16="http://schemas.microsoft.com/office/drawing/2014/main" id="{7C934C98-DA80-4558-98EF-FDB1B2EC5D16}"/>
              </a:ext>
            </a:extLst>
          </p:cNvPr>
          <p:cNvSpPr txBox="1"/>
          <p:nvPr/>
        </p:nvSpPr>
        <p:spPr>
          <a:xfrm>
            <a:off x="2738487" y="3608747"/>
            <a:ext cx="3780148" cy="646331"/>
          </a:xfrm>
          <a:prstGeom prst="rect">
            <a:avLst/>
          </a:prstGeom>
          <a:noFill/>
        </p:spPr>
        <p:txBody>
          <a:bodyPr wrap="square" rtlCol="0">
            <a:spAutoFit/>
          </a:bodyPr>
          <a:lstStyle/>
          <a:p>
            <a:r>
              <a:rPr lang="nl-NL" sz="3600" dirty="0">
                <a:solidFill>
                  <a:schemeClr val="accent3"/>
                </a:solidFill>
                <a:latin typeface="FreesiaUPC" panose="020B0502040204020203" pitchFamily="34" charset="-34"/>
                <a:cs typeface="FreesiaUPC" panose="020B0502040204020203" pitchFamily="34" charset="-34"/>
              </a:rPr>
              <a:t>Culturele achtergrond  </a:t>
            </a:r>
          </a:p>
        </p:txBody>
      </p:sp>
      <p:sp>
        <p:nvSpPr>
          <p:cNvPr id="6" name="Tekstvak 5">
            <a:extLst>
              <a:ext uri="{FF2B5EF4-FFF2-40B4-BE49-F238E27FC236}">
                <a16:creationId xmlns:a16="http://schemas.microsoft.com/office/drawing/2014/main" id="{8232D5F2-87FB-498F-A7CC-68227365BE53}"/>
              </a:ext>
            </a:extLst>
          </p:cNvPr>
          <p:cNvSpPr txBox="1"/>
          <p:nvPr/>
        </p:nvSpPr>
        <p:spPr>
          <a:xfrm>
            <a:off x="1377884" y="2652582"/>
            <a:ext cx="1619839" cy="523220"/>
          </a:xfrm>
          <a:prstGeom prst="rect">
            <a:avLst/>
          </a:prstGeom>
          <a:noFill/>
          <a:ln>
            <a:solidFill>
              <a:schemeClr val="accent3"/>
            </a:solidFill>
          </a:ln>
        </p:spPr>
        <p:txBody>
          <a:bodyPr wrap="square" rtlCol="0">
            <a:spAutoFit/>
          </a:bodyPr>
          <a:lstStyle/>
          <a:p>
            <a:r>
              <a:rPr lang="nl-NL" sz="2800" b="1" dirty="0">
                <a:solidFill>
                  <a:schemeClr val="accent3"/>
                </a:solidFill>
              </a:rPr>
              <a:t>Klanten</a:t>
            </a:r>
          </a:p>
        </p:txBody>
      </p:sp>
      <p:sp>
        <p:nvSpPr>
          <p:cNvPr id="8" name="Tekstvak 7">
            <a:extLst>
              <a:ext uri="{FF2B5EF4-FFF2-40B4-BE49-F238E27FC236}">
                <a16:creationId xmlns:a16="http://schemas.microsoft.com/office/drawing/2014/main" id="{A3F8CC7B-9312-45D9-BE35-6D6CA057E056}"/>
              </a:ext>
            </a:extLst>
          </p:cNvPr>
          <p:cNvSpPr txBox="1"/>
          <p:nvPr/>
        </p:nvSpPr>
        <p:spPr>
          <a:xfrm>
            <a:off x="7310486" y="5415416"/>
            <a:ext cx="4166648" cy="523220"/>
          </a:xfrm>
          <a:prstGeom prst="rect">
            <a:avLst/>
          </a:prstGeom>
          <a:noFill/>
          <a:ln>
            <a:solidFill>
              <a:schemeClr val="accent6"/>
            </a:solidFill>
          </a:ln>
        </p:spPr>
        <p:txBody>
          <a:bodyPr wrap="square" rtlCol="0">
            <a:spAutoFit/>
          </a:bodyPr>
          <a:lstStyle/>
          <a:p>
            <a:r>
              <a:rPr lang="nl-NL" sz="2800" dirty="0">
                <a:solidFill>
                  <a:schemeClr val="accent6"/>
                </a:solidFill>
              </a:rPr>
              <a:t>Samenwerkingspartners</a:t>
            </a:r>
          </a:p>
        </p:txBody>
      </p:sp>
      <p:sp>
        <p:nvSpPr>
          <p:cNvPr id="9" name="Tekstvak 8">
            <a:extLst>
              <a:ext uri="{FF2B5EF4-FFF2-40B4-BE49-F238E27FC236}">
                <a16:creationId xmlns:a16="http://schemas.microsoft.com/office/drawing/2014/main" id="{42A9D3E9-615C-4E8F-82B8-04CFF660B572}"/>
              </a:ext>
            </a:extLst>
          </p:cNvPr>
          <p:cNvSpPr txBox="1"/>
          <p:nvPr/>
        </p:nvSpPr>
        <p:spPr>
          <a:xfrm>
            <a:off x="6900421" y="4538966"/>
            <a:ext cx="2714920" cy="523220"/>
          </a:xfrm>
          <a:prstGeom prst="rect">
            <a:avLst/>
          </a:prstGeom>
          <a:noFill/>
        </p:spPr>
        <p:txBody>
          <a:bodyPr wrap="square" rtlCol="0">
            <a:spAutoFit/>
          </a:bodyPr>
          <a:lstStyle/>
          <a:p>
            <a:r>
              <a:rPr lang="nl-NL" sz="2800" dirty="0">
                <a:solidFill>
                  <a:schemeClr val="accent6"/>
                </a:solidFill>
                <a:latin typeface="Eras Demi ITC" panose="020B0805030504020804" pitchFamily="34" charset="0"/>
              </a:rPr>
              <a:t>School</a:t>
            </a:r>
            <a:r>
              <a:rPr lang="nl-NL" dirty="0"/>
              <a:t> </a:t>
            </a:r>
          </a:p>
        </p:txBody>
      </p:sp>
      <p:sp>
        <p:nvSpPr>
          <p:cNvPr id="10" name="Tekstvak 9">
            <a:extLst>
              <a:ext uri="{FF2B5EF4-FFF2-40B4-BE49-F238E27FC236}">
                <a16:creationId xmlns:a16="http://schemas.microsoft.com/office/drawing/2014/main" id="{EEAE8760-FCA9-4F09-813B-E764A6696818}"/>
              </a:ext>
            </a:extLst>
          </p:cNvPr>
          <p:cNvSpPr txBox="1"/>
          <p:nvPr/>
        </p:nvSpPr>
        <p:spPr>
          <a:xfrm>
            <a:off x="9701752" y="3692321"/>
            <a:ext cx="2714920" cy="523220"/>
          </a:xfrm>
          <a:prstGeom prst="rect">
            <a:avLst/>
          </a:prstGeom>
          <a:noFill/>
        </p:spPr>
        <p:txBody>
          <a:bodyPr wrap="square" rtlCol="0">
            <a:spAutoFit/>
          </a:bodyPr>
          <a:lstStyle/>
          <a:p>
            <a:r>
              <a:rPr lang="nl-NL" sz="2800" dirty="0">
                <a:solidFill>
                  <a:schemeClr val="accent6"/>
                </a:solidFill>
              </a:rPr>
              <a:t>Ondernemers</a:t>
            </a:r>
            <a:r>
              <a:rPr lang="nl-NL" dirty="0"/>
              <a:t>  </a:t>
            </a:r>
          </a:p>
        </p:txBody>
      </p:sp>
      <p:sp>
        <p:nvSpPr>
          <p:cNvPr id="11" name="Tekstvak 10">
            <a:extLst>
              <a:ext uri="{FF2B5EF4-FFF2-40B4-BE49-F238E27FC236}">
                <a16:creationId xmlns:a16="http://schemas.microsoft.com/office/drawing/2014/main" id="{8355033D-2A5E-4E3F-9770-8819BCD173C0}"/>
              </a:ext>
            </a:extLst>
          </p:cNvPr>
          <p:cNvSpPr txBox="1"/>
          <p:nvPr/>
        </p:nvSpPr>
        <p:spPr>
          <a:xfrm>
            <a:off x="8974317" y="4640314"/>
            <a:ext cx="2714920" cy="523220"/>
          </a:xfrm>
          <a:prstGeom prst="rect">
            <a:avLst/>
          </a:prstGeom>
          <a:noFill/>
        </p:spPr>
        <p:txBody>
          <a:bodyPr wrap="square" rtlCol="0">
            <a:spAutoFit/>
          </a:bodyPr>
          <a:lstStyle/>
          <a:p>
            <a:r>
              <a:rPr lang="nl-NL" sz="2800" dirty="0">
                <a:solidFill>
                  <a:schemeClr val="accent6"/>
                </a:solidFill>
              </a:rPr>
              <a:t>Stadstuin</a:t>
            </a:r>
            <a:r>
              <a:rPr lang="nl-NL" dirty="0"/>
              <a:t> </a:t>
            </a:r>
          </a:p>
        </p:txBody>
      </p:sp>
      <p:sp>
        <p:nvSpPr>
          <p:cNvPr id="12" name="Tekstvak 11">
            <a:extLst>
              <a:ext uri="{FF2B5EF4-FFF2-40B4-BE49-F238E27FC236}">
                <a16:creationId xmlns:a16="http://schemas.microsoft.com/office/drawing/2014/main" id="{B7B60BA7-8137-438A-AA7F-CCC4D06768E4}"/>
              </a:ext>
            </a:extLst>
          </p:cNvPr>
          <p:cNvSpPr txBox="1"/>
          <p:nvPr/>
        </p:nvSpPr>
        <p:spPr>
          <a:xfrm>
            <a:off x="4986779" y="6271487"/>
            <a:ext cx="3536622" cy="400110"/>
          </a:xfrm>
          <a:prstGeom prst="rect">
            <a:avLst/>
          </a:prstGeom>
          <a:noFill/>
        </p:spPr>
        <p:txBody>
          <a:bodyPr wrap="square" rtlCol="0">
            <a:spAutoFit/>
          </a:bodyPr>
          <a:lstStyle/>
          <a:p>
            <a:r>
              <a:rPr lang="nl-NL" sz="2000" dirty="0">
                <a:solidFill>
                  <a:schemeClr val="accent6"/>
                </a:solidFill>
                <a:latin typeface="Eras Demi ITC" panose="020B0805030504020804" pitchFamily="34" charset="0"/>
              </a:rPr>
              <a:t>Woningbouwvereniging</a:t>
            </a:r>
            <a:r>
              <a:rPr lang="nl-NL" sz="1400" dirty="0"/>
              <a:t> </a:t>
            </a:r>
          </a:p>
        </p:txBody>
      </p:sp>
      <p:sp>
        <p:nvSpPr>
          <p:cNvPr id="13" name="Tekstvak 12">
            <a:extLst>
              <a:ext uri="{FF2B5EF4-FFF2-40B4-BE49-F238E27FC236}">
                <a16:creationId xmlns:a16="http://schemas.microsoft.com/office/drawing/2014/main" id="{B2287200-31AD-4ABE-93F3-C7D5BE7DCA4B}"/>
              </a:ext>
            </a:extLst>
          </p:cNvPr>
          <p:cNvSpPr txBox="1"/>
          <p:nvPr/>
        </p:nvSpPr>
        <p:spPr>
          <a:xfrm>
            <a:off x="7310486" y="3769265"/>
            <a:ext cx="2941163" cy="369332"/>
          </a:xfrm>
          <a:prstGeom prst="rect">
            <a:avLst/>
          </a:prstGeom>
          <a:noFill/>
        </p:spPr>
        <p:txBody>
          <a:bodyPr wrap="square" rtlCol="0">
            <a:spAutoFit/>
          </a:bodyPr>
          <a:lstStyle/>
          <a:p>
            <a:r>
              <a:rPr lang="nl-NL" dirty="0">
                <a:solidFill>
                  <a:schemeClr val="accent6"/>
                </a:solidFill>
              </a:rPr>
              <a:t>subsidieverstrekkers</a:t>
            </a:r>
          </a:p>
        </p:txBody>
      </p:sp>
      <p:sp>
        <p:nvSpPr>
          <p:cNvPr id="15" name="Rechthoek 14">
            <a:extLst>
              <a:ext uri="{FF2B5EF4-FFF2-40B4-BE49-F238E27FC236}">
                <a16:creationId xmlns:a16="http://schemas.microsoft.com/office/drawing/2014/main" id="{3368814B-EADF-4841-A903-1331F39252B0}"/>
              </a:ext>
            </a:extLst>
          </p:cNvPr>
          <p:cNvSpPr/>
          <p:nvPr/>
        </p:nvSpPr>
        <p:spPr>
          <a:xfrm>
            <a:off x="7031651" y="797687"/>
            <a:ext cx="4949817" cy="369332"/>
          </a:xfrm>
          <a:prstGeom prst="rect">
            <a:avLst/>
          </a:prstGeom>
        </p:spPr>
        <p:txBody>
          <a:bodyPr wrap="none">
            <a:spAutoFit/>
          </a:bodyPr>
          <a:lstStyle/>
          <a:p>
            <a:r>
              <a:rPr lang="nl-NL" dirty="0">
                <a:hlinkClick r:id="rId2"/>
              </a:rPr>
              <a:t>https://www.youtube.com/watch?v=e8V9ExcHAg0</a:t>
            </a:r>
            <a:endParaRPr lang="nl-NL" dirty="0"/>
          </a:p>
        </p:txBody>
      </p:sp>
    </p:spTree>
    <p:extLst>
      <p:ext uri="{BB962C8B-B14F-4D97-AF65-F5344CB8AC3E}">
        <p14:creationId xmlns:p14="http://schemas.microsoft.com/office/powerpoint/2010/main" val="352381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ED5FCA1-A3A9-49CC-A3E1-2E1BD5977AB3}"/>
              </a:ext>
            </a:extLst>
          </p:cNvPr>
          <p:cNvSpPr txBox="1"/>
          <p:nvPr/>
        </p:nvSpPr>
        <p:spPr>
          <a:xfrm>
            <a:off x="1159497" y="1385741"/>
            <a:ext cx="7060676" cy="646331"/>
          </a:xfrm>
          <a:prstGeom prst="rect">
            <a:avLst/>
          </a:prstGeom>
          <a:noFill/>
        </p:spPr>
        <p:txBody>
          <a:bodyPr wrap="square" rtlCol="0">
            <a:spAutoFit/>
          </a:bodyPr>
          <a:lstStyle/>
          <a:p>
            <a:r>
              <a:rPr lang="nl-NL" sz="3600" b="1" dirty="0">
                <a:solidFill>
                  <a:schemeClr val="accent6"/>
                </a:solidFill>
              </a:rPr>
              <a:t>Opdracht 2: </a:t>
            </a:r>
          </a:p>
        </p:txBody>
      </p:sp>
      <p:sp>
        <p:nvSpPr>
          <p:cNvPr id="3" name="Tekstvak 2">
            <a:extLst>
              <a:ext uri="{FF2B5EF4-FFF2-40B4-BE49-F238E27FC236}">
                <a16:creationId xmlns:a16="http://schemas.microsoft.com/office/drawing/2014/main" id="{1E279582-8E74-4D1F-85A2-80B0547CA2FE}"/>
              </a:ext>
            </a:extLst>
          </p:cNvPr>
          <p:cNvSpPr txBox="1"/>
          <p:nvPr/>
        </p:nvSpPr>
        <p:spPr>
          <a:xfrm>
            <a:off x="2498103" y="2032072"/>
            <a:ext cx="8041064" cy="3785652"/>
          </a:xfrm>
          <a:prstGeom prst="rect">
            <a:avLst/>
          </a:prstGeom>
          <a:noFill/>
        </p:spPr>
        <p:txBody>
          <a:bodyPr wrap="square" rtlCol="0">
            <a:spAutoFit/>
          </a:bodyPr>
          <a:lstStyle/>
          <a:p>
            <a:r>
              <a:rPr lang="nl-NL" sz="2400" dirty="0"/>
              <a:t>Welke doelgroepen in en rond een wijk zijn betrokken bij: </a:t>
            </a:r>
          </a:p>
          <a:p>
            <a:pPr marL="342900" indent="-342900">
              <a:buFont typeface="+mj-lt"/>
              <a:buAutoNum type="arabicPeriod"/>
            </a:pPr>
            <a:r>
              <a:rPr lang="nl-NL" sz="2400" dirty="0"/>
              <a:t>Vergroten van de Sociale leefbaarheid</a:t>
            </a:r>
          </a:p>
          <a:p>
            <a:pPr marL="342900" indent="-342900">
              <a:buFont typeface="+mj-lt"/>
              <a:buAutoNum type="arabicPeriod"/>
            </a:pPr>
            <a:r>
              <a:rPr lang="nl-NL" sz="2400" dirty="0"/>
              <a:t>Vergroten van de fysieke leefbaarheid</a:t>
            </a:r>
          </a:p>
          <a:p>
            <a:pPr marL="342900" indent="-342900">
              <a:buFont typeface="+mj-lt"/>
              <a:buAutoNum type="arabicPeriod"/>
            </a:pPr>
            <a:r>
              <a:rPr lang="nl-NL" sz="2400" dirty="0"/>
              <a:t>Versterken van de sociale cohesie</a:t>
            </a:r>
          </a:p>
          <a:p>
            <a:pPr marL="342900" indent="-342900">
              <a:buFont typeface="+mj-lt"/>
              <a:buAutoNum type="arabicPeriod"/>
            </a:pPr>
            <a:r>
              <a:rPr lang="nl-NL" sz="2400" dirty="0"/>
              <a:t>Het opzetten van een sociale onderneming</a:t>
            </a:r>
          </a:p>
          <a:p>
            <a:pPr marL="342900" indent="-342900">
              <a:buFont typeface="+mj-lt"/>
              <a:buAutoNum type="arabicPeriod"/>
            </a:pPr>
            <a:r>
              <a:rPr lang="nl-NL" sz="2400" dirty="0"/>
              <a:t>Het organiseren van een milieu actie</a:t>
            </a:r>
          </a:p>
          <a:p>
            <a:pPr marL="342900" indent="-342900">
              <a:buFont typeface="+mj-lt"/>
              <a:buAutoNum type="arabicPeriod"/>
            </a:pPr>
            <a:r>
              <a:rPr lang="nl-NL" sz="2400" dirty="0"/>
              <a:t>Het opzetten van een nieuwe voorziening voor bepaalde leefbaarheid</a:t>
            </a:r>
          </a:p>
          <a:p>
            <a:pPr marL="342900" indent="-342900">
              <a:buFont typeface="+mj-lt"/>
              <a:buAutoNum type="arabicPeriod"/>
            </a:pPr>
            <a:r>
              <a:rPr lang="nl-NL" sz="2400" dirty="0"/>
              <a:t>Het opzetten van een economische impuls voor een wijk </a:t>
            </a:r>
          </a:p>
          <a:p>
            <a:endParaRPr lang="nl-NL" sz="2400" dirty="0"/>
          </a:p>
        </p:txBody>
      </p:sp>
    </p:spTree>
    <p:extLst>
      <p:ext uri="{BB962C8B-B14F-4D97-AF65-F5344CB8AC3E}">
        <p14:creationId xmlns:p14="http://schemas.microsoft.com/office/powerpoint/2010/main" val="90390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0951F8E-6143-4CBC-AF07-88C91FC63DE8}"/>
              </a:ext>
            </a:extLst>
          </p:cNvPr>
          <p:cNvSpPr txBox="1"/>
          <p:nvPr/>
        </p:nvSpPr>
        <p:spPr>
          <a:xfrm>
            <a:off x="1445442" y="1316553"/>
            <a:ext cx="6815580" cy="769441"/>
          </a:xfrm>
          <a:prstGeom prst="rect">
            <a:avLst/>
          </a:prstGeom>
          <a:noFill/>
        </p:spPr>
        <p:txBody>
          <a:bodyPr wrap="square" rtlCol="0">
            <a:spAutoFit/>
          </a:bodyPr>
          <a:lstStyle/>
          <a:p>
            <a:r>
              <a:rPr lang="nl-NL" sz="4400" dirty="0">
                <a:solidFill>
                  <a:schemeClr val="accent6"/>
                </a:solidFill>
              </a:rPr>
              <a:t>Opdracht 3</a:t>
            </a:r>
          </a:p>
        </p:txBody>
      </p:sp>
      <p:sp>
        <p:nvSpPr>
          <p:cNvPr id="3" name="Rechthoek 2">
            <a:extLst>
              <a:ext uri="{FF2B5EF4-FFF2-40B4-BE49-F238E27FC236}">
                <a16:creationId xmlns:a16="http://schemas.microsoft.com/office/drawing/2014/main" id="{EFA3BC49-E84E-424E-9AFF-BB3AAE784E0F}"/>
              </a:ext>
            </a:extLst>
          </p:cNvPr>
          <p:cNvSpPr/>
          <p:nvPr/>
        </p:nvSpPr>
        <p:spPr>
          <a:xfrm>
            <a:off x="1445442" y="2277450"/>
            <a:ext cx="5111849" cy="369332"/>
          </a:xfrm>
          <a:prstGeom prst="rect">
            <a:avLst/>
          </a:prstGeom>
        </p:spPr>
        <p:txBody>
          <a:bodyPr wrap="none">
            <a:spAutoFit/>
          </a:bodyPr>
          <a:lstStyle/>
          <a:p>
            <a:r>
              <a:rPr lang="nl-NL" dirty="0">
                <a:hlinkClick r:id="rId2"/>
              </a:rPr>
              <a:t>https://www.youtube.com/watch?v=hPMPdqqBVbk</a:t>
            </a:r>
            <a:r>
              <a:rPr lang="nl-NL" dirty="0"/>
              <a:t> </a:t>
            </a:r>
          </a:p>
        </p:txBody>
      </p:sp>
      <p:graphicFrame>
        <p:nvGraphicFramePr>
          <p:cNvPr id="5" name="Tabel 4">
            <a:extLst>
              <a:ext uri="{FF2B5EF4-FFF2-40B4-BE49-F238E27FC236}">
                <a16:creationId xmlns:a16="http://schemas.microsoft.com/office/drawing/2014/main" id="{71D39381-9044-4634-AC4C-ECBE0495E3A4}"/>
              </a:ext>
            </a:extLst>
          </p:cNvPr>
          <p:cNvGraphicFramePr>
            <a:graphicFrameLocks noGrp="1"/>
          </p:cNvGraphicFramePr>
          <p:nvPr>
            <p:extLst>
              <p:ext uri="{D42A27DB-BD31-4B8C-83A1-F6EECF244321}">
                <p14:modId xmlns:p14="http://schemas.microsoft.com/office/powerpoint/2010/main" val="838963950"/>
              </p:ext>
            </p:extLst>
          </p:nvPr>
        </p:nvGraphicFramePr>
        <p:xfrm>
          <a:off x="8078773" y="471341"/>
          <a:ext cx="3778848" cy="5731895"/>
        </p:xfrm>
        <a:graphic>
          <a:graphicData uri="http://schemas.openxmlformats.org/drawingml/2006/table">
            <a:tbl>
              <a:tblPr firstRow="1" firstCol="1" bandRow="1">
                <a:tableStyleId>{5C22544A-7EE6-4342-B048-85BDC9FD1C3A}</a:tableStyleId>
              </a:tblPr>
              <a:tblGrid>
                <a:gridCol w="3778848">
                  <a:extLst>
                    <a:ext uri="{9D8B030D-6E8A-4147-A177-3AD203B41FA5}">
                      <a16:colId xmlns:a16="http://schemas.microsoft.com/office/drawing/2014/main" val="1802200472"/>
                    </a:ext>
                  </a:extLst>
                </a:gridCol>
              </a:tblGrid>
              <a:tr h="551551">
                <a:tc>
                  <a:txBody>
                    <a:bodyPr/>
                    <a:lstStyle/>
                    <a:p>
                      <a:pPr>
                        <a:lnSpc>
                          <a:spcPct val="107000"/>
                        </a:lnSpc>
                        <a:spcAft>
                          <a:spcPts val="0"/>
                        </a:spcAft>
                      </a:pPr>
                      <a:r>
                        <a:rPr lang="nl-NL" sz="1800" dirty="0">
                          <a:effectLst/>
                        </a:rPr>
                        <a:t>Wie is de klant?</a:t>
                      </a:r>
                    </a:p>
                    <a:p>
                      <a:pPr>
                        <a:lnSpc>
                          <a:spcPct val="107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917078872"/>
                  </a:ext>
                </a:extLst>
              </a:tr>
              <a:tr h="551551">
                <a:tc>
                  <a:txBody>
                    <a:bodyPr/>
                    <a:lstStyle/>
                    <a:p>
                      <a:pPr>
                        <a:lnSpc>
                          <a:spcPct val="107000"/>
                        </a:lnSpc>
                        <a:spcAft>
                          <a:spcPts val="0"/>
                        </a:spcAft>
                      </a:pPr>
                      <a:r>
                        <a:rPr lang="nl-NL" sz="1800">
                          <a:effectLst/>
                        </a:rPr>
                        <a:t>Wie is Sophie?</a:t>
                      </a:r>
                    </a:p>
                    <a:p>
                      <a:pPr>
                        <a:lnSpc>
                          <a:spcPct val="107000"/>
                        </a:lnSpc>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688764197"/>
                  </a:ext>
                </a:extLst>
              </a:tr>
              <a:tr h="833565">
                <a:tc>
                  <a:txBody>
                    <a:bodyPr/>
                    <a:lstStyle/>
                    <a:p>
                      <a:pPr>
                        <a:lnSpc>
                          <a:spcPct val="107000"/>
                        </a:lnSpc>
                        <a:spcAft>
                          <a:spcPts val="0"/>
                        </a:spcAft>
                      </a:pPr>
                      <a:r>
                        <a:rPr lang="nl-NL" sz="1800" dirty="0">
                          <a:effectLst/>
                        </a:rPr>
                        <a:t>Hoe zit het met de collega’s van Sophie?</a:t>
                      </a:r>
                    </a:p>
                    <a:p>
                      <a:pPr>
                        <a:lnSpc>
                          <a:spcPct val="107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131910322"/>
                  </a:ext>
                </a:extLst>
              </a:tr>
              <a:tr h="551551">
                <a:tc>
                  <a:txBody>
                    <a:bodyPr/>
                    <a:lstStyle/>
                    <a:p>
                      <a:pPr>
                        <a:lnSpc>
                          <a:spcPct val="107000"/>
                        </a:lnSpc>
                        <a:spcAft>
                          <a:spcPts val="0"/>
                        </a:spcAft>
                      </a:pPr>
                      <a:r>
                        <a:rPr lang="nl-NL" sz="1800" dirty="0">
                          <a:effectLst/>
                        </a:rPr>
                        <a:t>Wie zijn de externe partners?</a:t>
                      </a:r>
                    </a:p>
                    <a:p>
                      <a:pPr>
                        <a:lnSpc>
                          <a:spcPct val="107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545895868"/>
                  </a:ext>
                </a:extLst>
              </a:tr>
              <a:tr h="833565">
                <a:tc>
                  <a:txBody>
                    <a:bodyPr/>
                    <a:lstStyle/>
                    <a:p>
                      <a:pPr>
                        <a:lnSpc>
                          <a:spcPct val="107000"/>
                        </a:lnSpc>
                        <a:spcAft>
                          <a:spcPts val="0"/>
                        </a:spcAft>
                      </a:pPr>
                      <a:r>
                        <a:rPr lang="nl-NL" sz="1800">
                          <a:effectLst/>
                        </a:rPr>
                        <a:t>Welke hulp wordt voor de klant ingeschakeld?</a:t>
                      </a:r>
                    </a:p>
                    <a:p>
                      <a:pPr>
                        <a:lnSpc>
                          <a:spcPct val="107000"/>
                        </a:lnSpc>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823677283"/>
                  </a:ext>
                </a:extLst>
              </a:tr>
              <a:tr h="833565">
                <a:tc>
                  <a:txBody>
                    <a:bodyPr/>
                    <a:lstStyle/>
                    <a:p>
                      <a:pPr>
                        <a:lnSpc>
                          <a:spcPct val="107000"/>
                        </a:lnSpc>
                        <a:spcAft>
                          <a:spcPts val="0"/>
                        </a:spcAft>
                      </a:pPr>
                      <a:r>
                        <a:rPr lang="nl-NL" sz="1800">
                          <a:effectLst/>
                        </a:rPr>
                        <a:t>En welke professionals worden ingeschakeld?</a:t>
                      </a:r>
                    </a:p>
                    <a:p>
                      <a:pPr>
                        <a:lnSpc>
                          <a:spcPct val="107000"/>
                        </a:lnSpc>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406303366"/>
                  </a:ext>
                </a:extLst>
              </a:tr>
              <a:tr h="551551">
                <a:tc>
                  <a:txBody>
                    <a:bodyPr/>
                    <a:lstStyle/>
                    <a:p>
                      <a:pPr>
                        <a:lnSpc>
                          <a:spcPct val="107000"/>
                        </a:lnSpc>
                        <a:spcAft>
                          <a:spcPts val="0"/>
                        </a:spcAft>
                      </a:pPr>
                      <a:r>
                        <a:rPr lang="nl-NL" sz="1800">
                          <a:effectLst/>
                        </a:rPr>
                        <a:t>Wie zitten er in het actieteam?</a:t>
                      </a:r>
                    </a:p>
                    <a:p>
                      <a:pPr>
                        <a:lnSpc>
                          <a:spcPct val="107000"/>
                        </a:lnSpc>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75355478"/>
                  </a:ext>
                </a:extLst>
              </a:tr>
              <a:tr h="833565">
                <a:tc>
                  <a:txBody>
                    <a:bodyPr/>
                    <a:lstStyle/>
                    <a:p>
                      <a:pPr>
                        <a:lnSpc>
                          <a:spcPct val="107000"/>
                        </a:lnSpc>
                        <a:spcAft>
                          <a:spcPts val="0"/>
                        </a:spcAft>
                      </a:pPr>
                      <a:r>
                        <a:rPr lang="nl-NL" sz="1800" dirty="0">
                          <a:effectLst/>
                        </a:rPr>
                        <a:t>Wie zitten er in het sociale wijkteam?</a:t>
                      </a:r>
                    </a:p>
                    <a:p>
                      <a:pPr>
                        <a:lnSpc>
                          <a:spcPct val="107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866035085"/>
                  </a:ext>
                </a:extLst>
              </a:tr>
            </a:tbl>
          </a:graphicData>
        </a:graphic>
      </p:graphicFrame>
      <p:sp>
        <p:nvSpPr>
          <p:cNvPr id="6" name="Tekstballon: rechthoek met afgeronde hoeken 5">
            <a:extLst>
              <a:ext uri="{FF2B5EF4-FFF2-40B4-BE49-F238E27FC236}">
                <a16:creationId xmlns:a16="http://schemas.microsoft.com/office/drawing/2014/main" id="{40651142-3A8E-4970-B28C-68A7151F3A24}"/>
              </a:ext>
            </a:extLst>
          </p:cNvPr>
          <p:cNvSpPr/>
          <p:nvPr/>
        </p:nvSpPr>
        <p:spPr>
          <a:xfrm>
            <a:off x="2952161" y="2923844"/>
            <a:ext cx="3619893" cy="2441542"/>
          </a:xfrm>
          <a:prstGeom prst="wedgeRoundRectCallout">
            <a:avLst>
              <a:gd name="adj1" fmla="val 79167"/>
              <a:gd name="adj2" fmla="val -398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a:solidFill>
                  <a:schemeClr val="bg1"/>
                </a:solidFill>
              </a:rPr>
              <a:t>Opdracht 3:</a:t>
            </a:r>
          </a:p>
          <a:p>
            <a:r>
              <a:rPr lang="nl-NL" sz="2800" dirty="0">
                <a:solidFill>
                  <a:schemeClr val="bg1"/>
                </a:solidFill>
              </a:rPr>
              <a:t>Welke doelgroepen komen langs?</a:t>
            </a:r>
          </a:p>
        </p:txBody>
      </p:sp>
    </p:spTree>
    <p:extLst>
      <p:ext uri="{BB962C8B-B14F-4D97-AF65-F5344CB8AC3E}">
        <p14:creationId xmlns:p14="http://schemas.microsoft.com/office/powerpoint/2010/main" val="332175428"/>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8202CB-B498-4088-88EE-B0C033711B3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6710A0A-28F2-4F48-AE41-AB3FDA40F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25EF26-97D2-4BD1-976F-E467A0283E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923</TotalTime>
  <Words>1413</Words>
  <Application>Microsoft Office PowerPoint</Application>
  <PresentationFormat>Breedbeeld</PresentationFormat>
  <Paragraphs>154</Paragraphs>
  <Slides>18</Slides>
  <Notes>2</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18</vt:i4>
      </vt:variant>
    </vt:vector>
  </HeadingPairs>
  <TitlesOfParts>
    <vt:vector size="28" baseType="lpstr">
      <vt:lpstr>AGaramondPro-Regular</vt:lpstr>
      <vt:lpstr>Aparajita</vt:lpstr>
      <vt:lpstr>Arial</vt:lpstr>
      <vt:lpstr>Browallia New</vt:lpstr>
      <vt:lpstr>Calibri</vt:lpstr>
      <vt:lpstr>Cavolini</vt:lpstr>
      <vt:lpstr>Eras Demi ITC</vt:lpstr>
      <vt:lpstr>FreesiaUPC</vt:lpstr>
      <vt:lpstr>Swiss721BT-Roman</vt:lpstr>
      <vt:lpstr>Helicon thema</vt:lpstr>
      <vt:lpstr>IBS De wereld en ik Stad en Wijk</vt:lpstr>
      <vt:lpstr>Inhoud en planning van deze les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Stad&amp;Wijk</dc:title>
  <dc:creator>Jitse Noordermeer</dc:creator>
  <cp:keywords>Stad en mens;Periode 2;1819</cp:keywords>
  <cp:lastModifiedBy>Pascalle Cup</cp:lastModifiedBy>
  <cp:revision>11</cp:revision>
  <dcterms:created xsi:type="dcterms:W3CDTF">2015-07-30T08:19:14Z</dcterms:created>
  <dcterms:modified xsi:type="dcterms:W3CDTF">2019-12-02T21:26:34Z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